
<file path=[Content_Types].xml><?xml version="1.0" encoding="utf-8"?>
<Types xmlns="http://schemas.openxmlformats.org/package/2006/content-types">
  <Override PartName="/ppt/slideLayouts/slideLayout105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96.xml" ContentType="application/vnd.openxmlformats-officedocument.presentationml.slideLayout+xml"/>
  <Override PartName="/ppt/slideMasters/slideMaster7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Layouts/slideLayout15.xml" ContentType="application/vnd.openxmlformats-officedocument.presentationml.slideLayout+xml"/>
  <Override PartName="/ppt/diagrams/drawing1.xml" ContentType="application/vnd.ms-office.drawingml.diagramDrawing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7.xml" ContentType="application/vnd.openxmlformats-officedocument.theme+xml"/>
  <Default Extension="jpeg" ContentType="image/jpeg"/>
  <Override PartName="/ppt/slideLayouts/slideLayout100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s/slide13.xml" ContentType="application/vnd.openxmlformats-officedocument.presentationml.slide+xml"/>
  <Override PartName="/ppt/slideLayouts/slideLayout72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2.xml" ContentType="application/vnd.openxmlformats-officedocument.theme+xml"/>
  <Override PartName="/ppt/slideLayouts/slideLayout120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5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Masters/slideMaster2.xml" ContentType="application/vnd.openxmlformats-officedocument.presentationml.slideMaster+xml"/>
  <Override PartName="/ppt/diagrams/quickStyle1.xml" ContentType="application/vnd.openxmlformats-officedocument.drawingml.diagramStyle+xml"/>
  <Override PartName="/ppt/slideLayouts/slideLayout116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Masters/slideMaster8.xml" ContentType="application/vnd.openxmlformats-officedocument.presentationml.slideMaster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slideLayouts/slideLayout2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8.xml" ContentType="application/vnd.openxmlformats-officedocument.theme+xml"/>
  <Override PartName="/ppt/slideLayouts/slideLayout101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s/slide14.xml" ContentType="application/vnd.openxmlformats-officedocument.presentationml.slide+xml"/>
  <Override PartName="/ppt/slideLayouts/slideLayout73.xml" ContentType="application/vnd.openxmlformats-officedocument.presentationml.slideLayout+xml"/>
  <Override PartName="/ppt/slideLayouts/slideLayout111.xml" ContentType="application/vnd.openxmlformats-officedocument.presentationml.slideLayout+xml"/>
  <Override PartName="/ppt/theme/theme13.xml" ContentType="application/vnd.openxmlformats-officedocument.theme+xml"/>
  <Override PartName="/ppt/slideLayouts/slideLayout121.xml" ContentType="application/vnd.openxmlformats-officedocument.presentationml.slideLayout+xml"/>
  <Default Extension="bin" ContentType="application/vnd.openxmlformats-officedocument.presentationml.printerSettings"/>
  <Override PartName="/ppt/slideLayouts/slideLayout83.xml" ContentType="application/vnd.openxmlformats-officedocument.presentationml.slideLayout+xml"/>
  <Default Extension="xml" ContentType="application/xml"/>
  <Override PartName="/ppt/slides/slide5.xml" ContentType="application/vnd.openxmlformats-officedocument.presentationml.slide+xml"/>
  <Override PartName="/ppt/slideLayouts/slideLayout9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3.xml" ContentType="application/vnd.openxmlformats-officedocument.presentationml.slideMaster+xml"/>
  <Override PartName="/ppt/tableStyles.xml" ContentType="application/vnd.openxmlformats-officedocument.presentationml.tableStyles+xml"/>
  <Override PartName="/ppt/slideLayouts/slideLayout69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30.xml" ContentType="application/vnd.openxmlformats-officedocument.presentationml.slideLayout+xml"/>
  <Override PartName="/ppt/comments/comment1.xml" ContentType="application/vnd.openxmlformats-officedocument.presentationml.comments+xml"/>
  <Override PartName="/ppt/slideLayouts/slideLayout117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app.xml" ContentType="application/vnd.openxmlformats-officedocument.extended-properties+xml"/>
  <Override PartName="/ppt/slideLayouts/slideLayout9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Masters/slideMaster9.xml" ContentType="application/vnd.openxmlformats-officedocument.presentationml.slideMaster+xml"/>
  <Override PartName="/docProps/core.xml" ContentType="application/vnd.openxmlformats-package.core-properties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9.xml" ContentType="application/vnd.openxmlformats-officedocument.theme+xml"/>
  <Override PartName="/ppt/slideLayouts/slideLayout102.xml" ContentType="application/vnd.openxmlformats-officedocument.presentationml.slideLayout+xml"/>
  <Override PartName="/ppt/slides/slide15.xml" ContentType="application/vnd.openxmlformats-officedocument.presentationml.slide+xml"/>
  <Override PartName="/ppt/slideLayouts/slideLayout74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Layouts/slideLayout108.xml" ContentType="application/vnd.openxmlformats-officedocument.presentationml.slideLayout+xml"/>
  <Default Extension="png" ContentType="image/png"/>
  <Override PartName="/ppt/slideLayouts/slideLayout11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slideLayouts/slideLayout37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Layouts/slideLayout5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s/slide16.xml" ContentType="application/vnd.openxmlformats-officedocument.presentationml.slide+xml"/>
  <Override PartName="/ppt/slideLayouts/slideLayout75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113.xml" ContentType="application/vnd.openxmlformats-officedocument.presentationml.slideLayout+xml"/>
  <Default Extension="rels" ContentType="application/vnd.openxmlformats-package.relationships+xml"/>
  <Override PartName="/ppt/slideLayouts/slideLayout123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9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Layouts/slideLayout109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8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5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61.xml" ContentType="application/vnd.openxmlformats-officedocument.presentationml.slideLayout+xml"/>
  <Override PartName="/ppt/diagrams/layout1.xml" ContentType="application/vnd.openxmlformats-officedocument.drawingml.diagramLayout+xml"/>
  <Override PartName="/ppt/slides/slide11.xml" ContentType="application/vnd.openxmlformats-officedocument.presentationml.slide+xml"/>
  <Override PartName="/ppt/slideLayouts/slideLayout70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10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s/slide2.xml" ContentType="application/vnd.openxmlformats-officedocument.presentationml.slide+xml"/>
  <Override PartName="/ppt/slideLayouts/slideLayout5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s/slide8.xml" ContentType="application/vnd.openxmlformats-officedocument.presentationml.slide+xml"/>
  <Override PartName="/ppt/slideLayouts/slideLayout9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6.xml" ContentType="application/vnd.openxmlformats-officedocument.presentationml.slideMaster+xml"/>
  <Override PartName="/ppt/diagrams/colors1.xml" ContentType="application/vnd.openxmlformats-officedocument.drawingml.diagramColors+xml"/>
  <Override PartName="/ppt/slideLayouts/slideLayout14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3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6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71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11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Masters/slideMaster12.xml" ContentType="application/vnd.openxmlformats-officedocument.presentationml.slideMaster+xml"/>
  <Override PartName="/ppt/slides/slide3.xml" ContentType="application/vnd.openxmlformats-officedocument.presentationml.slide+xml"/>
  <Override PartName="/ppt/slideLayouts/slideLayout90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Masters/slideMaster1.xml" ContentType="application/vnd.openxmlformats-officedocument.presentationml.slideMaster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trictFirstAndLastChars="0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</p:sldMasterIdLst>
  <p:notesMasterIdLst>
    <p:notesMasterId r:id="rId29"/>
  </p:notesMasterIdLst>
  <p:sldIdLst>
    <p:sldId id="256" r:id="rId13"/>
    <p:sldId id="273" r:id="rId14"/>
    <p:sldId id="277" r:id="rId15"/>
    <p:sldId id="300" r:id="rId16"/>
    <p:sldId id="287" r:id="rId17"/>
    <p:sldId id="280" r:id="rId18"/>
    <p:sldId id="283" r:id="rId19"/>
    <p:sldId id="308" r:id="rId20"/>
    <p:sldId id="303" r:id="rId21"/>
    <p:sldId id="285" r:id="rId22"/>
    <p:sldId id="304" r:id="rId23"/>
    <p:sldId id="306" r:id="rId24"/>
    <p:sldId id="310" r:id="rId25"/>
    <p:sldId id="294" r:id="rId26"/>
    <p:sldId id="270" r:id="rId27"/>
    <p:sldId id="269" r:id="rId28"/>
  </p:sldIdLst>
  <p:sldSz cx="13004800" cy="97536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Helvetica Neue Light" pitchFamily="-103" charset="0"/>
        <a:ea typeface="ヒラギノ角ゴ ProN W3" pitchFamily="-103" charset="-128"/>
        <a:cs typeface="ヒラギノ角ゴ ProN W3" pitchFamily="-103" charset="-128"/>
        <a:sym typeface="Helvetica Neue Light" pitchFamily="-103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Helvetica Neue Light" pitchFamily="-103" charset="0"/>
        <a:ea typeface="ヒラギノ角ゴ ProN W3" pitchFamily="-103" charset="-128"/>
        <a:cs typeface="ヒラギノ角ゴ ProN W3" pitchFamily="-103" charset="-128"/>
        <a:sym typeface="Helvetica Neue Light" pitchFamily="-103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Helvetica Neue Light" pitchFamily="-103" charset="0"/>
        <a:ea typeface="ヒラギノ角ゴ ProN W3" pitchFamily="-103" charset="-128"/>
        <a:cs typeface="ヒラギノ角ゴ ProN W3" pitchFamily="-103" charset="-128"/>
        <a:sym typeface="Helvetica Neue Light" pitchFamily="-103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Helvetica Neue Light" pitchFamily="-103" charset="0"/>
        <a:ea typeface="ヒラギノ角ゴ ProN W3" pitchFamily="-103" charset="-128"/>
        <a:cs typeface="ヒラギノ角ゴ ProN W3" pitchFamily="-103" charset="-128"/>
        <a:sym typeface="Helvetica Neue Light" pitchFamily="-103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Helvetica Neue Light" pitchFamily="-103" charset="0"/>
        <a:ea typeface="ヒラギノ角ゴ ProN W3" pitchFamily="-103" charset="-128"/>
        <a:cs typeface="ヒラギノ角ゴ ProN W3" pitchFamily="-103" charset="-128"/>
        <a:sym typeface="Helvetica Neue Light" pitchFamily="-103" charset="0"/>
      </a:defRPr>
    </a:lvl5pPr>
    <a:lvl6pPr marL="2286000" algn="l" defTabSz="457200" rtl="0" eaLnBrk="1" latinLnBrk="0" hangingPunct="1"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Helvetica Neue Light" pitchFamily="-103" charset="0"/>
        <a:ea typeface="ヒラギノ角ゴ ProN W3" pitchFamily="-103" charset="-128"/>
        <a:cs typeface="ヒラギノ角ゴ ProN W3" pitchFamily="-103" charset="-128"/>
        <a:sym typeface="Helvetica Neue Light" pitchFamily="-103" charset="0"/>
      </a:defRPr>
    </a:lvl6pPr>
    <a:lvl7pPr marL="2743200" algn="l" defTabSz="457200" rtl="0" eaLnBrk="1" latinLnBrk="0" hangingPunct="1"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Helvetica Neue Light" pitchFamily="-103" charset="0"/>
        <a:ea typeface="ヒラギノ角ゴ ProN W3" pitchFamily="-103" charset="-128"/>
        <a:cs typeface="ヒラギノ角ゴ ProN W3" pitchFamily="-103" charset="-128"/>
        <a:sym typeface="Helvetica Neue Light" pitchFamily="-103" charset="0"/>
      </a:defRPr>
    </a:lvl7pPr>
    <a:lvl8pPr marL="3200400" algn="l" defTabSz="457200" rtl="0" eaLnBrk="1" latinLnBrk="0" hangingPunct="1"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Helvetica Neue Light" pitchFamily="-103" charset="0"/>
        <a:ea typeface="ヒラギノ角ゴ ProN W3" pitchFamily="-103" charset="-128"/>
        <a:cs typeface="ヒラギノ角ゴ ProN W3" pitchFamily="-103" charset="-128"/>
        <a:sym typeface="Helvetica Neue Light" pitchFamily="-103" charset="0"/>
      </a:defRPr>
    </a:lvl8pPr>
    <a:lvl9pPr marL="3657600" algn="l" defTabSz="457200" rtl="0" eaLnBrk="1" latinLnBrk="0" hangingPunct="1"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Helvetica Neue Light" pitchFamily="-103" charset="0"/>
        <a:ea typeface="ヒラギノ角ゴ ProN W3" pitchFamily="-103" charset="-128"/>
        <a:cs typeface="ヒラギノ角ゴ ProN W3" pitchFamily="-103" charset="-128"/>
        <a:sym typeface="Helvetica Neue Light" pitchFamily="-103" charset="0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mAuthor id="0" name="jonathan Adam" initials="j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-392" y="-12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printerSettings" Target="printerSettings/printerSettings1.bin"/><Relationship Id="rId31" Type="http://schemas.openxmlformats.org/officeDocument/2006/relationships/commentAuthors" Target="commentAuthors.xml"/><Relationship Id="rId32" Type="http://schemas.openxmlformats.org/officeDocument/2006/relationships/presProps" Target="presProps.xml"/><Relationship Id="rId9" Type="http://schemas.openxmlformats.org/officeDocument/2006/relationships/slideMaster" Target="slideMasters/slideMaster9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m authorId="0" dt="2013-09-11T17:24:29.702" idx="1">
    <p:pos x="10" y="10"/>
    <p:text> 
</p:tex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3946D7-12F2-A54F-B9B4-DEC5F96756AF}" type="doc">
      <dgm:prSet loTypeId="urn:microsoft.com/office/officeart/2005/8/layout/hProcess4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A6BAC7B4-385D-634E-90A3-C25CC117560C}">
      <dgm:prSet phldrT="[Texte]"/>
      <dgm:spPr/>
      <dgm:t>
        <a:bodyPr/>
        <a:lstStyle/>
        <a:p>
          <a:r>
            <a:rPr lang="fr-FR" dirty="0" smtClean="0">
              <a:solidFill>
                <a:srgbClr val="000000"/>
              </a:solidFill>
            </a:rPr>
            <a:t>Que </a:t>
          </a:r>
          <a:r>
            <a:rPr lang="fr-FR" dirty="0" err="1" smtClean="0">
              <a:solidFill>
                <a:srgbClr val="000000"/>
              </a:solidFill>
            </a:rPr>
            <a:t>actividad</a:t>
          </a:r>
          <a:r>
            <a:rPr lang="fr-FR" dirty="0" smtClean="0">
              <a:solidFill>
                <a:srgbClr val="000000"/>
              </a:solidFill>
            </a:rPr>
            <a:t> </a:t>
          </a:r>
          <a:r>
            <a:rPr lang="fr-FR" dirty="0" err="1" smtClean="0">
              <a:solidFill>
                <a:srgbClr val="000000"/>
              </a:solidFill>
            </a:rPr>
            <a:t>practicas</a:t>
          </a:r>
          <a:r>
            <a:rPr lang="fr-FR" dirty="0" smtClean="0">
              <a:solidFill>
                <a:srgbClr val="000000"/>
              </a:solidFill>
            </a:rPr>
            <a:t>? </a:t>
          </a:r>
          <a:endParaRPr lang="fr-FR" dirty="0">
            <a:solidFill>
              <a:srgbClr val="000000"/>
            </a:solidFill>
          </a:endParaRPr>
        </a:p>
      </dgm:t>
    </dgm:pt>
    <dgm:pt modelId="{97B858F3-69D0-1D4F-9963-C66F098B85C8}" type="parTrans" cxnId="{61613EC1-A062-7E48-8DE7-7EE40781CFDF}">
      <dgm:prSet/>
      <dgm:spPr/>
      <dgm:t>
        <a:bodyPr/>
        <a:lstStyle/>
        <a:p>
          <a:endParaRPr lang="fr-FR"/>
        </a:p>
      </dgm:t>
    </dgm:pt>
    <dgm:pt modelId="{A3EBB45A-960C-2548-82A6-93AC803A30B0}" type="sibTrans" cxnId="{61613EC1-A062-7E48-8DE7-7EE40781CFDF}">
      <dgm:prSet/>
      <dgm:spPr/>
      <dgm:t>
        <a:bodyPr/>
        <a:lstStyle/>
        <a:p>
          <a:endParaRPr lang="fr-FR"/>
        </a:p>
      </dgm:t>
    </dgm:pt>
    <dgm:pt modelId="{2D5D247E-910C-BB4E-90D3-111064AECDAE}">
      <dgm:prSet phldrT="[Texte]"/>
      <dgm:spPr>
        <a:solidFill>
          <a:srgbClr val="FF0000">
            <a:alpha val="90000"/>
          </a:srgbClr>
        </a:solidFill>
      </dgm:spPr>
      <dgm:t>
        <a:bodyPr/>
        <a:lstStyle/>
        <a:p>
          <a:r>
            <a:rPr lang="fr-FR" dirty="0" err="1" smtClean="0">
              <a:solidFill>
                <a:srgbClr val="FFFFFF"/>
              </a:solidFill>
            </a:rPr>
            <a:t>Runing</a:t>
          </a:r>
          <a:endParaRPr lang="fr-FR" dirty="0">
            <a:solidFill>
              <a:srgbClr val="FFFFFF"/>
            </a:solidFill>
          </a:endParaRPr>
        </a:p>
      </dgm:t>
    </dgm:pt>
    <dgm:pt modelId="{6ED4DD76-5C74-7C4C-AA27-ABE43DD0FEAD}" type="parTrans" cxnId="{8AEBB6DF-E15B-584D-8DD3-BFF4153F1D6A}">
      <dgm:prSet/>
      <dgm:spPr/>
      <dgm:t>
        <a:bodyPr/>
        <a:lstStyle/>
        <a:p>
          <a:endParaRPr lang="fr-FR"/>
        </a:p>
      </dgm:t>
    </dgm:pt>
    <dgm:pt modelId="{D99C1FFC-5574-734D-86B4-E7C364134C93}" type="sibTrans" cxnId="{8AEBB6DF-E15B-584D-8DD3-BFF4153F1D6A}">
      <dgm:prSet/>
      <dgm:spPr/>
      <dgm:t>
        <a:bodyPr/>
        <a:lstStyle/>
        <a:p>
          <a:endParaRPr lang="fr-FR"/>
        </a:p>
      </dgm:t>
    </dgm:pt>
    <dgm:pt modelId="{791318B0-BC69-4646-A487-AA757E5241FA}">
      <dgm:prSet phldrT="[Texte]"/>
      <dgm:spPr>
        <a:solidFill>
          <a:srgbClr val="FF0000">
            <a:alpha val="90000"/>
          </a:srgbClr>
        </a:solidFill>
      </dgm:spPr>
      <dgm:t>
        <a:bodyPr/>
        <a:lstStyle/>
        <a:p>
          <a:r>
            <a:rPr lang="fr-FR" dirty="0" smtClean="0">
              <a:solidFill>
                <a:srgbClr val="FFFFFF"/>
              </a:solidFill>
            </a:rPr>
            <a:t>Snowboard/ski</a:t>
          </a:r>
          <a:endParaRPr lang="fr-FR" dirty="0">
            <a:solidFill>
              <a:srgbClr val="FFFFFF"/>
            </a:solidFill>
          </a:endParaRPr>
        </a:p>
      </dgm:t>
    </dgm:pt>
    <dgm:pt modelId="{C5D2C7A6-EA51-E742-9474-9F6DD0EF130C}" type="parTrans" cxnId="{18EBC1BB-9439-6447-BB9D-1D30F26B7622}">
      <dgm:prSet/>
      <dgm:spPr/>
      <dgm:t>
        <a:bodyPr/>
        <a:lstStyle/>
        <a:p>
          <a:endParaRPr lang="fr-FR"/>
        </a:p>
      </dgm:t>
    </dgm:pt>
    <dgm:pt modelId="{7BCB151E-870E-6143-A9B4-A239D23E7F1B}" type="sibTrans" cxnId="{18EBC1BB-9439-6447-BB9D-1D30F26B7622}">
      <dgm:prSet/>
      <dgm:spPr/>
      <dgm:t>
        <a:bodyPr/>
        <a:lstStyle/>
        <a:p>
          <a:endParaRPr lang="fr-FR"/>
        </a:p>
      </dgm:t>
    </dgm:pt>
    <dgm:pt modelId="{6F033EA1-379A-EB44-9ED5-8CEF03264300}">
      <dgm:prSet phldrT="[Texte]"/>
      <dgm:spPr/>
      <dgm:t>
        <a:bodyPr/>
        <a:lstStyle/>
        <a:p>
          <a:r>
            <a:rPr lang="fr-FR" dirty="0" smtClean="0">
              <a:solidFill>
                <a:srgbClr val="000000"/>
              </a:solidFill>
            </a:rPr>
            <a:t>Que </a:t>
          </a:r>
          <a:r>
            <a:rPr lang="fr-FR" dirty="0" err="1" smtClean="0">
              <a:solidFill>
                <a:srgbClr val="000000"/>
              </a:solidFill>
            </a:rPr>
            <a:t>beneficios</a:t>
          </a:r>
          <a:r>
            <a:rPr lang="fr-FR" dirty="0" smtClean="0">
              <a:solidFill>
                <a:srgbClr val="000000"/>
              </a:solidFill>
            </a:rPr>
            <a:t> </a:t>
          </a:r>
          <a:r>
            <a:rPr lang="fr-FR" dirty="0" err="1" smtClean="0">
              <a:solidFill>
                <a:srgbClr val="000000"/>
              </a:solidFill>
            </a:rPr>
            <a:t>esperas</a:t>
          </a:r>
          <a:r>
            <a:rPr lang="fr-FR" dirty="0" smtClean="0">
              <a:solidFill>
                <a:srgbClr val="000000"/>
              </a:solidFill>
            </a:rPr>
            <a:t> ? </a:t>
          </a:r>
          <a:endParaRPr lang="fr-FR" dirty="0">
            <a:solidFill>
              <a:srgbClr val="000000"/>
            </a:solidFill>
          </a:endParaRPr>
        </a:p>
      </dgm:t>
    </dgm:pt>
    <dgm:pt modelId="{47629FAF-2181-554F-8334-B3620F421BD9}" type="parTrans" cxnId="{81EE9BBF-C6EA-D448-B96F-992D0BFDF7CA}">
      <dgm:prSet/>
      <dgm:spPr/>
      <dgm:t>
        <a:bodyPr/>
        <a:lstStyle/>
        <a:p>
          <a:endParaRPr lang="fr-FR"/>
        </a:p>
      </dgm:t>
    </dgm:pt>
    <dgm:pt modelId="{49DBDB67-EA14-9B46-BD20-2BE4A25CA733}" type="sibTrans" cxnId="{81EE9BBF-C6EA-D448-B96F-992D0BFDF7CA}">
      <dgm:prSet/>
      <dgm:spPr/>
      <dgm:t>
        <a:bodyPr/>
        <a:lstStyle/>
        <a:p>
          <a:endParaRPr lang="fr-FR"/>
        </a:p>
      </dgm:t>
    </dgm:pt>
    <dgm:pt modelId="{B78B47E7-6610-E94A-BFD4-1B5AC27D7521}">
      <dgm:prSet phldrT="[Texte]"/>
      <dgm:spPr>
        <a:solidFill>
          <a:srgbClr val="FF0000">
            <a:alpha val="90000"/>
          </a:srgbClr>
        </a:solidFill>
      </dgm:spPr>
      <dgm:t>
        <a:bodyPr/>
        <a:lstStyle/>
        <a:p>
          <a:r>
            <a:rPr lang="fr-FR" dirty="0" smtClean="0">
              <a:solidFill>
                <a:srgbClr val="FFFFFF"/>
              </a:solidFill>
            </a:rPr>
            <a:t>Waterproof</a:t>
          </a:r>
          <a:endParaRPr lang="fr-FR" dirty="0">
            <a:solidFill>
              <a:srgbClr val="FFFFFF"/>
            </a:solidFill>
          </a:endParaRPr>
        </a:p>
      </dgm:t>
    </dgm:pt>
    <dgm:pt modelId="{4F12F5DA-47D2-9A4F-9288-6EF8635CEB2F}" type="parTrans" cxnId="{7E2558A0-804B-E245-B3C7-8FF35452533F}">
      <dgm:prSet/>
      <dgm:spPr/>
      <dgm:t>
        <a:bodyPr/>
        <a:lstStyle/>
        <a:p>
          <a:endParaRPr lang="fr-FR"/>
        </a:p>
      </dgm:t>
    </dgm:pt>
    <dgm:pt modelId="{1AE1FB15-E728-344B-95C1-7903507F4CDF}" type="sibTrans" cxnId="{7E2558A0-804B-E245-B3C7-8FF35452533F}">
      <dgm:prSet/>
      <dgm:spPr/>
      <dgm:t>
        <a:bodyPr/>
        <a:lstStyle/>
        <a:p>
          <a:endParaRPr lang="fr-FR"/>
        </a:p>
      </dgm:t>
    </dgm:pt>
    <dgm:pt modelId="{9FBC24B9-EB17-F14C-A11D-363034F527EE}">
      <dgm:prSet phldrT="[Texte]"/>
      <dgm:spPr>
        <a:solidFill>
          <a:srgbClr val="FF0000">
            <a:alpha val="90000"/>
          </a:srgbClr>
        </a:solidFill>
      </dgm:spPr>
      <dgm:t>
        <a:bodyPr/>
        <a:lstStyle/>
        <a:p>
          <a:r>
            <a:rPr lang="fr-FR" dirty="0" err="1" smtClean="0">
              <a:solidFill>
                <a:srgbClr val="FFFFFF"/>
              </a:solidFill>
            </a:rPr>
            <a:t>Windprotection</a:t>
          </a:r>
          <a:endParaRPr lang="fr-FR" dirty="0">
            <a:solidFill>
              <a:srgbClr val="FFFFFF"/>
            </a:solidFill>
          </a:endParaRPr>
        </a:p>
      </dgm:t>
    </dgm:pt>
    <dgm:pt modelId="{C6FF1BE7-EF8C-0843-88C6-DE4AC1536DFE}" type="parTrans" cxnId="{2B492174-BBB8-464B-B308-5517D7CBABA6}">
      <dgm:prSet/>
      <dgm:spPr/>
      <dgm:t>
        <a:bodyPr/>
        <a:lstStyle/>
        <a:p>
          <a:endParaRPr lang="fr-FR"/>
        </a:p>
      </dgm:t>
    </dgm:pt>
    <dgm:pt modelId="{6C84E012-BEAA-B449-8072-F1DF40EB8779}" type="sibTrans" cxnId="{2B492174-BBB8-464B-B308-5517D7CBABA6}">
      <dgm:prSet/>
      <dgm:spPr/>
      <dgm:t>
        <a:bodyPr/>
        <a:lstStyle/>
        <a:p>
          <a:endParaRPr lang="fr-FR"/>
        </a:p>
      </dgm:t>
    </dgm:pt>
    <dgm:pt modelId="{881DE3DA-5261-EF49-AB77-EC19D948EF9E}">
      <dgm:prSet phldrT="[Texte]"/>
      <dgm:spPr/>
      <dgm:t>
        <a:bodyPr/>
        <a:lstStyle/>
        <a:p>
          <a:r>
            <a:rPr lang="fr-FR" dirty="0" smtClean="0">
              <a:solidFill>
                <a:srgbClr val="000000"/>
              </a:solidFill>
            </a:rPr>
            <a:t>En que </a:t>
          </a:r>
          <a:r>
            <a:rPr lang="fr-FR" dirty="0" err="1" smtClean="0">
              <a:solidFill>
                <a:srgbClr val="000000"/>
              </a:solidFill>
            </a:rPr>
            <a:t>condicione</a:t>
          </a:r>
          <a:r>
            <a:rPr lang="fr-FR" dirty="0" err="1" smtClean="0">
              <a:solidFill>
                <a:schemeClr val="bg2"/>
              </a:solidFill>
            </a:rPr>
            <a:t>s</a:t>
          </a:r>
          <a:r>
            <a:rPr lang="fr-FR" dirty="0" smtClean="0">
              <a:solidFill>
                <a:schemeClr val="bg2"/>
              </a:solidFill>
            </a:rPr>
            <a:t>? </a:t>
          </a:r>
          <a:endParaRPr lang="fr-FR" dirty="0">
            <a:solidFill>
              <a:schemeClr val="bg2"/>
            </a:solidFill>
          </a:endParaRPr>
        </a:p>
      </dgm:t>
    </dgm:pt>
    <dgm:pt modelId="{74AE6788-8E60-B547-B1AC-09EF1888F9E6}" type="parTrans" cxnId="{FBE263AF-9C9A-5747-93BD-DA2C6AD26FA6}">
      <dgm:prSet/>
      <dgm:spPr/>
      <dgm:t>
        <a:bodyPr/>
        <a:lstStyle/>
        <a:p>
          <a:endParaRPr lang="fr-FR"/>
        </a:p>
      </dgm:t>
    </dgm:pt>
    <dgm:pt modelId="{D408D7F8-F5A6-704F-90E0-93544BD05EFB}" type="sibTrans" cxnId="{FBE263AF-9C9A-5747-93BD-DA2C6AD26FA6}">
      <dgm:prSet/>
      <dgm:spPr/>
      <dgm:t>
        <a:bodyPr/>
        <a:lstStyle/>
        <a:p>
          <a:endParaRPr lang="fr-FR"/>
        </a:p>
      </dgm:t>
    </dgm:pt>
    <dgm:pt modelId="{1EE56830-57EF-6E4B-8F02-74463E56C90D}">
      <dgm:prSet phldrT="[Texte]"/>
      <dgm:spPr>
        <a:solidFill>
          <a:srgbClr val="FF0000">
            <a:alpha val="90000"/>
          </a:srgbClr>
        </a:solidFill>
      </dgm:spPr>
      <dgm:t>
        <a:bodyPr/>
        <a:lstStyle/>
        <a:p>
          <a:r>
            <a:rPr lang="fr-FR" dirty="0" smtClean="0">
              <a:solidFill>
                <a:schemeClr val="tx1"/>
              </a:solidFill>
            </a:rPr>
            <a:t>Extrema (-30° a 0°)</a:t>
          </a:r>
          <a:endParaRPr lang="fr-FR" dirty="0">
            <a:solidFill>
              <a:schemeClr val="tx1"/>
            </a:solidFill>
          </a:endParaRPr>
        </a:p>
      </dgm:t>
    </dgm:pt>
    <dgm:pt modelId="{6CB039B7-A369-B642-9E5B-222ADAAF7C37}" type="parTrans" cxnId="{50EE780D-E9CF-4A48-B3EF-C6A7A8F54F0B}">
      <dgm:prSet/>
      <dgm:spPr/>
      <dgm:t>
        <a:bodyPr/>
        <a:lstStyle/>
        <a:p>
          <a:endParaRPr lang="fr-FR"/>
        </a:p>
      </dgm:t>
    </dgm:pt>
    <dgm:pt modelId="{FBBF5569-5C51-1645-99C5-FB2C1BAE8C02}" type="sibTrans" cxnId="{50EE780D-E9CF-4A48-B3EF-C6A7A8F54F0B}">
      <dgm:prSet/>
      <dgm:spPr/>
      <dgm:t>
        <a:bodyPr/>
        <a:lstStyle/>
        <a:p>
          <a:endParaRPr lang="fr-FR"/>
        </a:p>
      </dgm:t>
    </dgm:pt>
    <dgm:pt modelId="{9ED08797-C6BB-FF44-B61C-2291B61EDBAB}">
      <dgm:prSet phldrT="[Texte]"/>
      <dgm:spPr>
        <a:solidFill>
          <a:srgbClr val="FF0000">
            <a:alpha val="90000"/>
          </a:srgbClr>
        </a:solidFill>
      </dgm:spPr>
      <dgm:t>
        <a:bodyPr/>
        <a:lstStyle/>
        <a:p>
          <a:r>
            <a:rPr lang="fr-FR" dirty="0" err="1" smtClean="0">
              <a:solidFill>
                <a:schemeClr val="tx1"/>
              </a:solidFill>
            </a:rPr>
            <a:t>etc</a:t>
          </a:r>
          <a:endParaRPr lang="fr-FR" dirty="0">
            <a:solidFill>
              <a:schemeClr val="tx1"/>
            </a:solidFill>
          </a:endParaRPr>
        </a:p>
      </dgm:t>
    </dgm:pt>
    <dgm:pt modelId="{D398A784-EA64-1C41-B87F-D6138EF1D6AA}" type="parTrans" cxnId="{410B6979-5E45-DC43-9DDC-14374ECD596F}">
      <dgm:prSet/>
      <dgm:spPr/>
      <dgm:t>
        <a:bodyPr/>
        <a:lstStyle/>
        <a:p>
          <a:endParaRPr lang="fr-FR"/>
        </a:p>
      </dgm:t>
    </dgm:pt>
    <dgm:pt modelId="{F4E45E15-4306-124C-8F94-D9CF94345F1D}" type="sibTrans" cxnId="{410B6979-5E45-DC43-9DDC-14374ECD596F}">
      <dgm:prSet/>
      <dgm:spPr/>
      <dgm:t>
        <a:bodyPr/>
        <a:lstStyle/>
        <a:p>
          <a:endParaRPr lang="fr-FR"/>
        </a:p>
      </dgm:t>
    </dgm:pt>
    <dgm:pt modelId="{7580A352-7931-2E4F-9B03-48B3D168224B}">
      <dgm:prSet phldrT="[Texte]"/>
      <dgm:spPr>
        <a:solidFill>
          <a:srgbClr val="FF0000">
            <a:alpha val="90000"/>
          </a:srgbClr>
        </a:solidFill>
      </dgm:spPr>
      <dgm:t>
        <a:bodyPr/>
        <a:lstStyle/>
        <a:p>
          <a:r>
            <a:rPr lang="fr-FR" dirty="0" smtClean="0">
              <a:solidFill>
                <a:srgbClr val="FFFFFF"/>
              </a:solidFill>
            </a:rPr>
            <a:t>Trekking/ </a:t>
          </a:r>
          <a:r>
            <a:rPr lang="fr-FR" dirty="0" err="1" smtClean="0">
              <a:solidFill>
                <a:srgbClr val="FFFFFF"/>
              </a:solidFill>
            </a:rPr>
            <a:t>Hiking</a:t>
          </a:r>
          <a:r>
            <a:rPr lang="fr-FR" dirty="0" smtClean="0">
              <a:solidFill>
                <a:srgbClr val="FFFFFF"/>
              </a:solidFill>
            </a:rPr>
            <a:t> </a:t>
          </a:r>
          <a:endParaRPr lang="fr-FR" dirty="0">
            <a:solidFill>
              <a:srgbClr val="FFFFFF"/>
            </a:solidFill>
          </a:endParaRPr>
        </a:p>
      </dgm:t>
    </dgm:pt>
    <dgm:pt modelId="{B5CC5C9F-71EF-BE4A-85F3-E5D68080BC4B}" type="parTrans" cxnId="{6C6FB545-3BD4-5241-A25A-FF056B28E729}">
      <dgm:prSet/>
      <dgm:spPr/>
      <dgm:t>
        <a:bodyPr/>
        <a:lstStyle/>
        <a:p>
          <a:endParaRPr lang="fr-FR"/>
        </a:p>
      </dgm:t>
    </dgm:pt>
    <dgm:pt modelId="{1506FEE6-365F-AA49-8950-03A293898E9D}" type="sibTrans" cxnId="{6C6FB545-3BD4-5241-A25A-FF056B28E729}">
      <dgm:prSet/>
      <dgm:spPr/>
      <dgm:t>
        <a:bodyPr/>
        <a:lstStyle/>
        <a:p>
          <a:endParaRPr lang="fr-FR"/>
        </a:p>
      </dgm:t>
    </dgm:pt>
    <dgm:pt modelId="{6B062BA9-03B6-2847-95B3-1BB9759DF91F}">
      <dgm:prSet phldrT="[Texte]"/>
      <dgm:spPr>
        <a:solidFill>
          <a:srgbClr val="FF0000">
            <a:alpha val="90000"/>
          </a:srgbClr>
        </a:solidFill>
      </dgm:spPr>
      <dgm:t>
        <a:bodyPr/>
        <a:lstStyle/>
        <a:p>
          <a:r>
            <a:rPr lang="fr-FR" dirty="0" smtClean="0">
              <a:solidFill>
                <a:srgbClr val="FFFFFF"/>
              </a:solidFill>
            </a:rPr>
            <a:t>Water </a:t>
          </a:r>
          <a:r>
            <a:rPr lang="fr-FR" dirty="0" err="1" smtClean="0">
              <a:solidFill>
                <a:srgbClr val="FFFFFF"/>
              </a:solidFill>
            </a:rPr>
            <a:t>resistant</a:t>
          </a:r>
          <a:endParaRPr lang="fr-FR" dirty="0">
            <a:solidFill>
              <a:srgbClr val="FFFFFF"/>
            </a:solidFill>
          </a:endParaRPr>
        </a:p>
      </dgm:t>
    </dgm:pt>
    <dgm:pt modelId="{F57619F5-9019-8A48-BB6C-49163E02F45E}" type="parTrans" cxnId="{5167BC13-8323-C143-AD07-B2D33C5C1CE0}">
      <dgm:prSet/>
      <dgm:spPr/>
      <dgm:t>
        <a:bodyPr/>
        <a:lstStyle/>
        <a:p>
          <a:endParaRPr lang="fr-FR"/>
        </a:p>
      </dgm:t>
    </dgm:pt>
    <dgm:pt modelId="{53C32E60-4F51-A04B-9537-EE81674847C0}" type="sibTrans" cxnId="{5167BC13-8323-C143-AD07-B2D33C5C1CE0}">
      <dgm:prSet/>
      <dgm:spPr/>
      <dgm:t>
        <a:bodyPr/>
        <a:lstStyle/>
        <a:p>
          <a:endParaRPr lang="fr-FR"/>
        </a:p>
      </dgm:t>
    </dgm:pt>
    <dgm:pt modelId="{303837AF-A204-9547-879F-D35F775FAECE}">
      <dgm:prSet phldrT="[Texte]"/>
      <dgm:spPr>
        <a:solidFill>
          <a:srgbClr val="FF0000">
            <a:alpha val="90000"/>
          </a:srgbClr>
        </a:solidFill>
      </dgm:spPr>
      <dgm:t>
        <a:bodyPr/>
        <a:lstStyle/>
        <a:p>
          <a:r>
            <a:rPr lang="fr-FR" dirty="0" err="1" smtClean="0">
              <a:solidFill>
                <a:schemeClr val="tx1"/>
              </a:solidFill>
            </a:rPr>
            <a:t>Temperada</a:t>
          </a:r>
          <a:r>
            <a:rPr lang="fr-FR" dirty="0" smtClean="0">
              <a:solidFill>
                <a:schemeClr val="tx1"/>
              </a:solidFill>
            </a:rPr>
            <a:t> ( + 0°) </a:t>
          </a:r>
          <a:endParaRPr lang="fr-FR" dirty="0">
            <a:solidFill>
              <a:schemeClr val="tx1"/>
            </a:solidFill>
          </a:endParaRPr>
        </a:p>
      </dgm:t>
    </dgm:pt>
    <dgm:pt modelId="{6ECAA6CC-CB95-F045-9907-14F6CF09B83B}" type="parTrans" cxnId="{6946A2FC-9473-CA47-BF5A-0313D89A479F}">
      <dgm:prSet/>
      <dgm:spPr/>
      <dgm:t>
        <a:bodyPr/>
        <a:lstStyle/>
        <a:p>
          <a:endParaRPr lang="fr-FR"/>
        </a:p>
      </dgm:t>
    </dgm:pt>
    <dgm:pt modelId="{CBEFC23A-9A66-DB4B-83B3-8FAE39EFA7AD}" type="sibTrans" cxnId="{6946A2FC-9473-CA47-BF5A-0313D89A479F}">
      <dgm:prSet/>
      <dgm:spPr/>
      <dgm:t>
        <a:bodyPr/>
        <a:lstStyle/>
        <a:p>
          <a:endParaRPr lang="fr-FR"/>
        </a:p>
      </dgm:t>
    </dgm:pt>
    <dgm:pt modelId="{B39A8ADC-CEED-154E-AE8D-51AACF88B6A2}" type="pres">
      <dgm:prSet presAssocID="{9B3946D7-12F2-A54F-B9B4-DEC5F96756A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908207B0-0BD5-9E4D-B476-6064F3147F64}" type="pres">
      <dgm:prSet presAssocID="{9B3946D7-12F2-A54F-B9B4-DEC5F96756AF}" presName="tSp" presStyleCnt="0"/>
      <dgm:spPr/>
    </dgm:pt>
    <dgm:pt modelId="{81BE8B10-1ACF-6845-A996-1233E8083A8A}" type="pres">
      <dgm:prSet presAssocID="{9B3946D7-12F2-A54F-B9B4-DEC5F96756AF}" presName="bSp" presStyleCnt="0"/>
      <dgm:spPr/>
    </dgm:pt>
    <dgm:pt modelId="{1BF4A76D-10D0-FD4D-A34F-AC2C922DA7E8}" type="pres">
      <dgm:prSet presAssocID="{9B3946D7-12F2-A54F-B9B4-DEC5F96756AF}" presName="process" presStyleCnt="0"/>
      <dgm:spPr/>
    </dgm:pt>
    <dgm:pt modelId="{818D7431-0FF0-C841-9DE7-8E395B1451F7}" type="pres">
      <dgm:prSet presAssocID="{A6BAC7B4-385D-634E-90A3-C25CC117560C}" presName="composite1" presStyleCnt="0"/>
      <dgm:spPr/>
    </dgm:pt>
    <dgm:pt modelId="{F0117095-9429-6248-A69D-6B106165B7C8}" type="pres">
      <dgm:prSet presAssocID="{A6BAC7B4-385D-634E-90A3-C25CC117560C}" presName="dummyNode1" presStyleLbl="node1" presStyleIdx="0" presStyleCnt="3"/>
      <dgm:spPr/>
    </dgm:pt>
    <dgm:pt modelId="{34213E35-218B-8F4A-B615-E7899126FC1B}" type="pres">
      <dgm:prSet presAssocID="{A6BAC7B4-385D-634E-90A3-C25CC117560C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C7C2900-53E8-224B-975C-C71517EDA480}" type="pres">
      <dgm:prSet presAssocID="{A6BAC7B4-385D-634E-90A3-C25CC117560C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91E7AA9-D368-F840-8766-49F9A214EA48}" type="pres">
      <dgm:prSet presAssocID="{A6BAC7B4-385D-634E-90A3-C25CC117560C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7AF2DBF-71CE-3A45-8F2C-72F3AC69013E}" type="pres">
      <dgm:prSet presAssocID="{A6BAC7B4-385D-634E-90A3-C25CC117560C}" presName="connSite1" presStyleCnt="0"/>
      <dgm:spPr/>
    </dgm:pt>
    <dgm:pt modelId="{EF49B96F-4692-124C-BCBB-9F01F104F2D3}" type="pres">
      <dgm:prSet presAssocID="{A3EBB45A-960C-2548-82A6-93AC803A30B0}" presName="Name9" presStyleLbl="sibTrans2D1" presStyleIdx="0" presStyleCnt="2"/>
      <dgm:spPr/>
      <dgm:t>
        <a:bodyPr/>
        <a:lstStyle/>
        <a:p>
          <a:endParaRPr lang="fr-FR"/>
        </a:p>
      </dgm:t>
    </dgm:pt>
    <dgm:pt modelId="{CBDBC8BA-3B92-F54C-A558-CABA98E59A23}" type="pres">
      <dgm:prSet presAssocID="{6F033EA1-379A-EB44-9ED5-8CEF03264300}" presName="composite2" presStyleCnt="0"/>
      <dgm:spPr/>
    </dgm:pt>
    <dgm:pt modelId="{7286CAAD-2E0B-BD49-9C17-535AE329C20E}" type="pres">
      <dgm:prSet presAssocID="{6F033EA1-379A-EB44-9ED5-8CEF03264300}" presName="dummyNode2" presStyleLbl="node1" presStyleIdx="0" presStyleCnt="3"/>
      <dgm:spPr/>
    </dgm:pt>
    <dgm:pt modelId="{3E7D93F5-357D-7A4C-8B97-65B65C21977C}" type="pres">
      <dgm:prSet presAssocID="{6F033EA1-379A-EB44-9ED5-8CEF03264300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0845556-56DB-6143-8C1A-F544CD1B843E}" type="pres">
      <dgm:prSet presAssocID="{6F033EA1-379A-EB44-9ED5-8CEF03264300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AE13E59-2FBF-5D4E-8402-E9F48DE1C373}" type="pres">
      <dgm:prSet presAssocID="{6F033EA1-379A-EB44-9ED5-8CEF03264300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92D8055-FF38-E244-B6D2-C5573C88B036}" type="pres">
      <dgm:prSet presAssocID="{6F033EA1-379A-EB44-9ED5-8CEF03264300}" presName="connSite2" presStyleCnt="0"/>
      <dgm:spPr/>
    </dgm:pt>
    <dgm:pt modelId="{519E3933-D696-F543-8A7E-FFCA91C21C41}" type="pres">
      <dgm:prSet presAssocID="{49DBDB67-EA14-9B46-BD20-2BE4A25CA733}" presName="Name18" presStyleLbl="sibTrans2D1" presStyleIdx="1" presStyleCnt="2"/>
      <dgm:spPr/>
      <dgm:t>
        <a:bodyPr/>
        <a:lstStyle/>
        <a:p>
          <a:endParaRPr lang="fr-FR"/>
        </a:p>
      </dgm:t>
    </dgm:pt>
    <dgm:pt modelId="{4910F2BE-BC89-474F-A6C7-83B72F980EC3}" type="pres">
      <dgm:prSet presAssocID="{881DE3DA-5261-EF49-AB77-EC19D948EF9E}" presName="composite1" presStyleCnt="0"/>
      <dgm:spPr/>
    </dgm:pt>
    <dgm:pt modelId="{35E63052-B519-464A-881A-1DE41FB113C2}" type="pres">
      <dgm:prSet presAssocID="{881DE3DA-5261-EF49-AB77-EC19D948EF9E}" presName="dummyNode1" presStyleLbl="node1" presStyleIdx="1" presStyleCnt="3"/>
      <dgm:spPr/>
    </dgm:pt>
    <dgm:pt modelId="{A0090D4B-D690-3644-934C-659852B1710E}" type="pres">
      <dgm:prSet presAssocID="{881DE3DA-5261-EF49-AB77-EC19D948EF9E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149A17B-804E-E04C-AAE1-FAE3B168AD16}" type="pres">
      <dgm:prSet presAssocID="{881DE3DA-5261-EF49-AB77-EC19D948EF9E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356652F-EF06-BF42-A01D-6A7FFB8E3A14}" type="pres">
      <dgm:prSet presAssocID="{881DE3DA-5261-EF49-AB77-EC19D948EF9E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B7E1038-6C05-E344-BB60-03DCCD705292}" type="pres">
      <dgm:prSet presAssocID="{881DE3DA-5261-EF49-AB77-EC19D948EF9E}" presName="connSite1" presStyleCnt="0"/>
      <dgm:spPr/>
    </dgm:pt>
  </dgm:ptLst>
  <dgm:cxnLst>
    <dgm:cxn modelId="{1EC21746-1564-D847-9CAD-6282D1F69013}" type="presOf" srcId="{2D5D247E-910C-BB4E-90D3-111064AECDAE}" destId="{34213E35-218B-8F4A-B615-E7899126FC1B}" srcOrd="0" destOrd="0" presId="urn:microsoft.com/office/officeart/2005/8/layout/hProcess4"/>
    <dgm:cxn modelId="{81D7E287-86A3-8D45-86B3-649125121C54}" type="presOf" srcId="{9ED08797-C6BB-FF44-B61C-2291B61EDBAB}" destId="{A0090D4B-D690-3644-934C-659852B1710E}" srcOrd="0" destOrd="2" presId="urn:microsoft.com/office/officeart/2005/8/layout/hProcess4"/>
    <dgm:cxn modelId="{6946A2FC-9473-CA47-BF5A-0313D89A479F}" srcId="{881DE3DA-5261-EF49-AB77-EC19D948EF9E}" destId="{303837AF-A204-9547-879F-D35F775FAECE}" srcOrd="1" destOrd="0" parTransId="{6ECAA6CC-CB95-F045-9907-14F6CF09B83B}" sibTransId="{CBEFC23A-9A66-DB4B-83B3-8FAE39EFA7AD}"/>
    <dgm:cxn modelId="{18EBC1BB-9439-6447-BB9D-1D30F26B7622}" srcId="{A6BAC7B4-385D-634E-90A3-C25CC117560C}" destId="{791318B0-BC69-4646-A487-AA757E5241FA}" srcOrd="1" destOrd="0" parTransId="{C5D2C7A6-EA51-E742-9474-9F6DD0EF130C}" sibTransId="{7BCB151E-870E-6143-A9B4-A239D23E7F1B}"/>
    <dgm:cxn modelId="{4A839CBD-3061-C94B-9D02-1A06DA17585E}" type="presOf" srcId="{9ED08797-C6BB-FF44-B61C-2291B61EDBAB}" destId="{5149A17B-804E-E04C-AAE1-FAE3B168AD16}" srcOrd="1" destOrd="2" presId="urn:microsoft.com/office/officeart/2005/8/layout/hProcess4"/>
    <dgm:cxn modelId="{8114186E-C6C1-2F40-A6F7-CB81A9E153A4}" type="presOf" srcId="{881DE3DA-5261-EF49-AB77-EC19D948EF9E}" destId="{A356652F-EF06-BF42-A01D-6A7FFB8E3A14}" srcOrd="0" destOrd="0" presId="urn:microsoft.com/office/officeart/2005/8/layout/hProcess4"/>
    <dgm:cxn modelId="{6C6FB545-3BD4-5241-A25A-FF056B28E729}" srcId="{A6BAC7B4-385D-634E-90A3-C25CC117560C}" destId="{7580A352-7931-2E4F-9B03-48B3D168224B}" srcOrd="2" destOrd="0" parTransId="{B5CC5C9F-71EF-BE4A-85F3-E5D68080BC4B}" sibTransId="{1506FEE6-365F-AA49-8950-03A293898E9D}"/>
    <dgm:cxn modelId="{7E2558A0-804B-E245-B3C7-8FF35452533F}" srcId="{6F033EA1-379A-EB44-9ED5-8CEF03264300}" destId="{B78B47E7-6610-E94A-BFD4-1B5AC27D7521}" srcOrd="0" destOrd="0" parTransId="{4F12F5DA-47D2-9A4F-9288-6EF8635CEB2F}" sibTransId="{1AE1FB15-E728-344B-95C1-7903507F4CDF}"/>
    <dgm:cxn modelId="{561170EB-40D1-A544-A10E-16E324F97DE7}" type="presOf" srcId="{303837AF-A204-9547-879F-D35F775FAECE}" destId="{5149A17B-804E-E04C-AAE1-FAE3B168AD16}" srcOrd="1" destOrd="1" presId="urn:microsoft.com/office/officeart/2005/8/layout/hProcess4"/>
    <dgm:cxn modelId="{75381DC8-2F04-884D-A81F-EAA77BC9B76F}" type="presOf" srcId="{791318B0-BC69-4646-A487-AA757E5241FA}" destId="{AC7C2900-53E8-224B-975C-C71517EDA480}" srcOrd="1" destOrd="1" presId="urn:microsoft.com/office/officeart/2005/8/layout/hProcess4"/>
    <dgm:cxn modelId="{E65132DD-ED14-4E40-BD83-FA0742D67E66}" type="presOf" srcId="{7580A352-7931-2E4F-9B03-48B3D168224B}" destId="{34213E35-218B-8F4A-B615-E7899126FC1B}" srcOrd="0" destOrd="2" presId="urn:microsoft.com/office/officeart/2005/8/layout/hProcess4"/>
    <dgm:cxn modelId="{3E735067-2E45-174B-BF64-A37B04ACF293}" type="presOf" srcId="{49DBDB67-EA14-9B46-BD20-2BE4A25CA733}" destId="{519E3933-D696-F543-8A7E-FFCA91C21C41}" srcOrd="0" destOrd="0" presId="urn:microsoft.com/office/officeart/2005/8/layout/hProcess4"/>
    <dgm:cxn modelId="{E3C23CB7-1B74-0248-8E73-4A5D83936BE0}" type="presOf" srcId="{2D5D247E-910C-BB4E-90D3-111064AECDAE}" destId="{AC7C2900-53E8-224B-975C-C71517EDA480}" srcOrd="1" destOrd="0" presId="urn:microsoft.com/office/officeart/2005/8/layout/hProcess4"/>
    <dgm:cxn modelId="{5167BC13-8323-C143-AD07-B2D33C5C1CE0}" srcId="{6F033EA1-379A-EB44-9ED5-8CEF03264300}" destId="{6B062BA9-03B6-2847-95B3-1BB9759DF91F}" srcOrd="2" destOrd="0" parTransId="{F57619F5-9019-8A48-BB6C-49163E02F45E}" sibTransId="{53C32E60-4F51-A04B-9537-EE81674847C0}"/>
    <dgm:cxn modelId="{E8A2A7AA-1E2B-8043-B60F-E85E0EDD8FCA}" type="presOf" srcId="{6F033EA1-379A-EB44-9ED5-8CEF03264300}" destId="{2AE13E59-2FBF-5D4E-8402-E9F48DE1C373}" srcOrd="0" destOrd="0" presId="urn:microsoft.com/office/officeart/2005/8/layout/hProcess4"/>
    <dgm:cxn modelId="{3AE78D44-B011-9A42-9406-D978E245265D}" type="presOf" srcId="{7580A352-7931-2E4F-9B03-48B3D168224B}" destId="{AC7C2900-53E8-224B-975C-C71517EDA480}" srcOrd="1" destOrd="2" presId="urn:microsoft.com/office/officeart/2005/8/layout/hProcess4"/>
    <dgm:cxn modelId="{6587268E-576A-C543-B1F3-ED3AC3AC8F07}" type="presOf" srcId="{9FBC24B9-EB17-F14C-A11D-363034F527EE}" destId="{D0845556-56DB-6143-8C1A-F544CD1B843E}" srcOrd="1" destOrd="1" presId="urn:microsoft.com/office/officeart/2005/8/layout/hProcess4"/>
    <dgm:cxn modelId="{61613EC1-A062-7E48-8DE7-7EE40781CFDF}" srcId="{9B3946D7-12F2-A54F-B9B4-DEC5F96756AF}" destId="{A6BAC7B4-385D-634E-90A3-C25CC117560C}" srcOrd="0" destOrd="0" parTransId="{97B858F3-69D0-1D4F-9963-C66F098B85C8}" sibTransId="{A3EBB45A-960C-2548-82A6-93AC803A30B0}"/>
    <dgm:cxn modelId="{2AEC51F4-5B6E-5242-8EB1-167BAF7CF492}" type="presOf" srcId="{1EE56830-57EF-6E4B-8F02-74463E56C90D}" destId="{5149A17B-804E-E04C-AAE1-FAE3B168AD16}" srcOrd="1" destOrd="0" presId="urn:microsoft.com/office/officeart/2005/8/layout/hProcess4"/>
    <dgm:cxn modelId="{CCF762A1-B4BB-D546-8363-04108FF239B5}" type="presOf" srcId="{9FBC24B9-EB17-F14C-A11D-363034F527EE}" destId="{3E7D93F5-357D-7A4C-8B97-65B65C21977C}" srcOrd="0" destOrd="1" presId="urn:microsoft.com/office/officeart/2005/8/layout/hProcess4"/>
    <dgm:cxn modelId="{D9C1B328-A4AB-D849-84FB-B058B219EE61}" type="presOf" srcId="{791318B0-BC69-4646-A487-AA757E5241FA}" destId="{34213E35-218B-8F4A-B615-E7899126FC1B}" srcOrd="0" destOrd="1" presId="urn:microsoft.com/office/officeart/2005/8/layout/hProcess4"/>
    <dgm:cxn modelId="{8AEBB6DF-E15B-584D-8DD3-BFF4153F1D6A}" srcId="{A6BAC7B4-385D-634E-90A3-C25CC117560C}" destId="{2D5D247E-910C-BB4E-90D3-111064AECDAE}" srcOrd="0" destOrd="0" parTransId="{6ED4DD76-5C74-7C4C-AA27-ABE43DD0FEAD}" sibTransId="{D99C1FFC-5574-734D-86B4-E7C364134C93}"/>
    <dgm:cxn modelId="{2B492174-BBB8-464B-B308-5517D7CBABA6}" srcId="{6F033EA1-379A-EB44-9ED5-8CEF03264300}" destId="{9FBC24B9-EB17-F14C-A11D-363034F527EE}" srcOrd="1" destOrd="0" parTransId="{C6FF1BE7-EF8C-0843-88C6-DE4AC1536DFE}" sibTransId="{6C84E012-BEAA-B449-8072-F1DF40EB8779}"/>
    <dgm:cxn modelId="{AAF0DDDA-C9AA-E74B-A17E-7DDE676F41CA}" type="presOf" srcId="{B78B47E7-6610-E94A-BFD4-1B5AC27D7521}" destId="{D0845556-56DB-6143-8C1A-F544CD1B843E}" srcOrd="1" destOrd="0" presId="urn:microsoft.com/office/officeart/2005/8/layout/hProcess4"/>
    <dgm:cxn modelId="{FBE263AF-9C9A-5747-93BD-DA2C6AD26FA6}" srcId="{9B3946D7-12F2-A54F-B9B4-DEC5F96756AF}" destId="{881DE3DA-5261-EF49-AB77-EC19D948EF9E}" srcOrd="2" destOrd="0" parTransId="{74AE6788-8E60-B547-B1AC-09EF1888F9E6}" sibTransId="{D408D7F8-F5A6-704F-90E0-93544BD05EFB}"/>
    <dgm:cxn modelId="{0A856094-65AF-734D-A969-891111A0F04B}" type="presOf" srcId="{6B062BA9-03B6-2847-95B3-1BB9759DF91F}" destId="{3E7D93F5-357D-7A4C-8B97-65B65C21977C}" srcOrd="0" destOrd="2" presId="urn:microsoft.com/office/officeart/2005/8/layout/hProcess4"/>
    <dgm:cxn modelId="{413D714E-6148-7C4C-BA5C-39963CCD9801}" type="presOf" srcId="{B78B47E7-6610-E94A-BFD4-1B5AC27D7521}" destId="{3E7D93F5-357D-7A4C-8B97-65B65C21977C}" srcOrd="0" destOrd="0" presId="urn:microsoft.com/office/officeart/2005/8/layout/hProcess4"/>
    <dgm:cxn modelId="{410B6979-5E45-DC43-9DDC-14374ECD596F}" srcId="{881DE3DA-5261-EF49-AB77-EC19D948EF9E}" destId="{9ED08797-C6BB-FF44-B61C-2291B61EDBAB}" srcOrd="2" destOrd="0" parTransId="{D398A784-EA64-1C41-B87F-D6138EF1D6AA}" sibTransId="{F4E45E15-4306-124C-8F94-D9CF94345F1D}"/>
    <dgm:cxn modelId="{723C8AD4-1467-ED4D-8A92-8AFD02C7851E}" type="presOf" srcId="{A6BAC7B4-385D-634E-90A3-C25CC117560C}" destId="{491E7AA9-D368-F840-8766-49F9A214EA48}" srcOrd="0" destOrd="0" presId="urn:microsoft.com/office/officeart/2005/8/layout/hProcess4"/>
    <dgm:cxn modelId="{B2EE0837-0399-5243-917C-6604D8C8E2A4}" type="presOf" srcId="{1EE56830-57EF-6E4B-8F02-74463E56C90D}" destId="{A0090D4B-D690-3644-934C-659852B1710E}" srcOrd="0" destOrd="0" presId="urn:microsoft.com/office/officeart/2005/8/layout/hProcess4"/>
    <dgm:cxn modelId="{69892334-20E0-D94B-A127-8976AC8D389C}" type="presOf" srcId="{9B3946D7-12F2-A54F-B9B4-DEC5F96756AF}" destId="{B39A8ADC-CEED-154E-AE8D-51AACF88B6A2}" srcOrd="0" destOrd="0" presId="urn:microsoft.com/office/officeart/2005/8/layout/hProcess4"/>
    <dgm:cxn modelId="{81EE9BBF-C6EA-D448-B96F-992D0BFDF7CA}" srcId="{9B3946D7-12F2-A54F-B9B4-DEC5F96756AF}" destId="{6F033EA1-379A-EB44-9ED5-8CEF03264300}" srcOrd="1" destOrd="0" parTransId="{47629FAF-2181-554F-8334-B3620F421BD9}" sibTransId="{49DBDB67-EA14-9B46-BD20-2BE4A25CA733}"/>
    <dgm:cxn modelId="{8DD208DF-5C5B-174F-9464-6B89782A87E2}" type="presOf" srcId="{A3EBB45A-960C-2548-82A6-93AC803A30B0}" destId="{EF49B96F-4692-124C-BCBB-9F01F104F2D3}" srcOrd="0" destOrd="0" presId="urn:microsoft.com/office/officeart/2005/8/layout/hProcess4"/>
    <dgm:cxn modelId="{50EE780D-E9CF-4A48-B3EF-C6A7A8F54F0B}" srcId="{881DE3DA-5261-EF49-AB77-EC19D948EF9E}" destId="{1EE56830-57EF-6E4B-8F02-74463E56C90D}" srcOrd="0" destOrd="0" parTransId="{6CB039B7-A369-B642-9E5B-222ADAAF7C37}" sibTransId="{FBBF5569-5C51-1645-99C5-FB2C1BAE8C02}"/>
    <dgm:cxn modelId="{EC6D8FCC-9C21-F945-9E48-DCAD53B5B513}" type="presOf" srcId="{303837AF-A204-9547-879F-D35F775FAECE}" destId="{A0090D4B-D690-3644-934C-659852B1710E}" srcOrd="0" destOrd="1" presId="urn:microsoft.com/office/officeart/2005/8/layout/hProcess4"/>
    <dgm:cxn modelId="{485AF878-C65A-934F-B29C-C63AB46E5AEF}" type="presOf" srcId="{6B062BA9-03B6-2847-95B3-1BB9759DF91F}" destId="{D0845556-56DB-6143-8C1A-F544CD1B843E}" srcOrd="1" destOrd="2" presId="urn:microsoft.com/office/officeart/2005/8/layout/hProcess4"/>
    <dgm:cxn modelId="{7076E8D5-EA25-E745-A330-D43C5DE6167C}" type="presParOf" srcId="{B39A8ADC-CEED-154E-AE8D-51AACF88B6A2}" destId="{908207B0-0BD5-9E4D-B476-6064F3147F64}" srcOrd="0" destOrd="0" presId="urn:microsoft.com/office/officeart/2005/8/layout/hProcess4"/>
    <dgm:cxn modelId="{433A9F7D-B066-784F-B7B8-852CF3326AE8}" type="presParOf" srcId="{B39A8ADC-CEED-154E-AE8D-51AACF88B6A2}" destId="{81BE8B10-1ACF-6845-A996-1233E8083A8A}" srcOrd="1" destOrd="0" presId="urn:microsoft.com/office/officeart/2005/8/layout/hProcess4"/>
    <dgm:cxn modelId="{8F8DE1A2-1241-3543-A8DE-8E17258049DC}" type="presParOf" srcId="{B39A8ADC-CEED-154E-AE8D-51AACF88B6A2}" destId="{1BF4A76D-10D0-FD4D-A34F-AC2C922DA7E8}" srcOrd="2" destOrd="0" presId="urn:microsoft.com/office/officeart/2005/8/layout/hProcess4"/>
    <dgm:cxn modelId="{5145E42D-D3FF-5C4C-ACF5-D7D332F6A5E9}" type="presParOf" srcId="{1BF4A76D-10D0-FD4D-A34F-AC2C922DA7E8}" destId="{818D7431-0FF0-C841-9DE7-8E395B1451F7}" srcOrd="0" destOrd="0" presId="urn:microsoft.com/office/officeart/2005/8/layout/hProcess4"/>
    <dgm:cxn modelId="{D8A4B16B-4EC9-0E4F-9ED2-567BCE211947}" type="presParOf" srcId="{818D7431-0FF0-C841-9DE7-8E395B1451F7}" destId="{F0117095-9429-6248-A69D-6B106165B7C8}" srcOrd="0" destOrd="0" presId="urn:microsoft.com/office/officeart/2005/8/layout/hProcess4"/>
    <dgm:cxn modelId="{B622E1E7-E37D-9049-8092-27CE34F75EEB}" type="presParOf" srcId="{818D7431-0FF0-C841-9DE7-8E395B1451F7}" destId="{34213E35-218B-8F4A-B615-E7899126FC1B}" srcOrd="1" destOrd="0" presId="urn:microsoft.com/office/officeart/2005/8/layout/hProcess4"/>
    <dgm:cxn modelId="{8ACCB267-F545-984B-B857-2C6FD125B6E9}" type="presParOf" srcId="{818D7431-0FF0-C841-9DE7-8E395B1451F7}" destId="{AC7C2900-53E8-224B-975C-C71517EDA480}" srcOrd="2" destOrd="0" presId="urn:microsoft.com/office/officeart/2005/8/layout/hProcess4"/>
    <dgm:cxn modelId="{D0BD1E7B-32B3-1B4F-AAD8-5647018EB279}" type="presParOf" srcId="{818D7431-0FF0-C841-9DE7-8E395B1451F7}" destId="{491E7AA9-D368-F840-8766-49F9A214EA48}" srcOrd="3" destOrd="0" presId="urn:microsoft.com/office/officeart/2005/8/layout/hProcess4"/>
    <dgm:cxn modelId="{7B94C42F-D35B-0144-8C62-76D3D01CF68F}" type="presParOf" srcId="{818D7431-0FF0-C841-9DE7-8E395B1451F7}" destId="{B7AF2DBF-71CE-3A45-8F2C-72F3AC69013E}" srcOrd="4" destOrd="0" presId="urn:microsoft.com/office/officeart/2005/8/layout/hProcess4"/>
    <dgm:cxn modelId="{77013EA6-5E97-0946-8EA8-0F1D5D17F185}" type="presParOf" srcId="{1BF4A76D-10D0-FD4D-A34F-AC2C922DA7E8}" destId="{EF49B96F-4692-124C-BCBB-9F01F104F2D3}" srcOrd="1" destOrd="0" presId="urn:microsoft.com/office/officeart/2005/8/layout/hProcess4"/>
    <dgm:cxn modelId="{B5D80D60-B642-9E47-B5D0-6F94324AE1C5}" type="presParOf" srcId="{1BF4A76D-10D0-FD4D-A34F-AC2C922DA7E8}" destId="{CBDBC8BA-3B92-F54C-A558-CABA98E59A23}" srcOrd="2" destOrd="0" presId="urn:microsoft.com/office/officeart/2005/8/layout/hProcess4"/>
    <dgm:cxn modelId="{39EEECEB-117C-3843-9776-C0C6169FF37B}" type="presParOf" srcId="{CBDBC8BA-3B92-F54C-A558-CABA98E59A23}" destId="{7286CAAD-2E0B-BD49-9C17-535AE329C20E}" srcOrd="0" destOrd="0" presId="urn:microsoft.com/office/officeart/2005/8/layout/hProcess4"/>
    <dgm:cxn modelId="{DAE3C7D8-BE64-D74D-A255-9E4592EF425A}" type="presParOf" srcId="{CBDBC8BA-3B92-F54C-A558-CABA98E59A23}" destId="{3E7D93F5-357D-7A4C-8B97-65B65C21977C}" srcOrd="1" destOrd="0" presId="urn:microsoft.com/office/officeart/2005/8/layout/hProcess4"/>
    <dgm:cxn modelId="{A5F72CD7-5F39-8C42-837F-36A78FC4D4A7}" type="presParOf" srcId="{CBDBC8BA-3B92-F54C-A558-CABA98E59A23}" destId="{D0845556-56DB-6143-8C1A-F544CD1B843E}" srcOrd="2" destOrd="0" presId="urn:microsoft.com/office/officeart/2005/8/layout/hProcess4"/>
    <dgm:cxn modelId="{934024E6-4DFA-9340-B929-28C4D5B12416}" type="presParOf" srcId="{CBDBC8BA-3B92-F54C-A558-CABA98E59A23}" destId="{2AE13E59-2FBF-5D4E-8402-E9F48DE1C373}" srcOrd="3" destOrd="0" presId="urn:microsoft.com/office/officeart/2005/8/layout/hProcess4"/>
    <dgm:cxn modelId="{026D7F10-6B5E-B84F-8703-7B66AE283279}" type="presParOf" srcId="{CBDBC8BA-3B92-F54C-A558-CABA98E59A23}" destId="{392D8055-FF38-E244-B6D2-C5573C88B036}" srcOrd="4" destOrd="0" presId="urn:microsoft.com/office/officeart/2005/8/layout/hProcess4"/>
    <dgm:cxn modelId="{2E01544D-8AC4-3E4C-82B7-F775520BA854}" type="presParOf" srcId="{1BF4A76D-10D0-FD4D-A34F-AC2C922DA7E8}" destId="{519E3933-D696-F543-8A7E-FFCA91C21C41}" srcOrd="3" destOrd="0" presId="urn:microsoft.com/office/officeart/2005/8/layout/hProcess4"/>
    <dgm:cxn modelId="{59024B51-59A2-B04E-9DB5-48999990FA85}" type="presParOf" srcId="{1BF4A76D-10D0-FD4D-A34F-AC2C922DA7E8}" destId="{4910F2BE-BC89-474F-A6C7-83B72F980EC3}" srcOrd="4" destOrd="0" presId="urn:microsoft.com/office/officeart/2005/8/layout/hProcess4"/>
    <dgm:cxn modelId="{69A80688-4B82-5946-8CD0-D4D30A970A06}" type="presParOf" srcId="{4910F2BE-BC89-474F-A6C7-83B72F980EC3}" destId="{35E63052-B519-464A-881A-1DE41FB113C2}" srcOrd="0" destOrd="0" presId="urn:microsoft.com/office/officeart/2005/8/layout/hProcess4"/>
    <dgm:cxn modelId="{4FFA37F3-3FCE-E844-8FAA-225085A99F60}" type="presParOf" srcId="{4910F2BE-BC89-474F-A6C7-83B72F980EC3}" destId="{A0090D4B-D690-3644-934C-659852B1710E}" srcOrd="1" destOrd="0" presId="urn:microsoft.com/office/officeart/2005/8/layout/hProcess4"/>
    <dgm:cxn modelId="{A41C27C4-9AF0-5B43-BB53-6F40CC2FB2DD}" type="presParOf" srcId="{4910F2BE-BC89-474F-A6C7-83B72F980EC3}" destId="{5149A17B-804E-E04C-AAE1-FAE3B168AD16}" srcOrd="2" destOrd="0" presId="urn:microsoft.com/office/officeart/2005/8/layout/hProcess4"/>
    <dgm:cxn modelId="{FFF50C8A-2B34-B149-AC3B-7D6C5F45CA89}" type="presParOf" srcId="{4910F2BE-BC89-474F-A6C7-83B72F980EC3}" destId="{A356652F-EF06-BF42-A01D-6A7FFB8E3A14}" srcOrd="3" destOrd="0" presId="urn:microsoft.com/office/officeart/2005/8/layout/hProcess4"/>
    <dgm:cxn modelId="{ED741D04-6DC7-7C43-B884-E251FC439DC2}" type="presParOf" srcId="{4910F2BE-BC89-474F-A6C7-83B72F980EC3}" destId="{3B7E1038-6C05-E344-BB60-03DCCD705292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34213E35-218B-8F4A-B615-E7899126FC1B}">
      <dsp:nvSpPr>
        <dsp:cNvPr id="0" name=""/>
        <dsp:cNvSpPr/>
      </dsp:nvSpPr>
      <dsp:spPr>
        <a:xfrm>
          <a:off x="1948" y="1573550"/>
          <a:ext cx="3113394" cy="2567899"/>
        </a:xfrm>
        <a:prstGeom prst="roundRect">
          <a:avLst>
            <a:gd name="adj" fmla="val 10000"/>
          </a:avLst>
        </a:prstGeom>
        <a:solidFill>
          <a:srgbClr val="FF0000">
            <a:alpha val="90000"/>
          </a:srgb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51435" rIns="51435" bIns="51435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700" kern="1200" dirty="0" err="1" smtClean="0">
              <a:solidFill>
                <a:srgbClr val="FFFFFF"/>
              </a:solidFill>
            </a:rPr>
            <a:t>Runing</a:t>
          </a:r>
          <a:endParaRPr lang="fr-FR" sz="2700" kern="1200" dirty="0">
            <a:solidFill>
              <a:srgbClr val="FFFFFF"/>
            </a:solidFill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700" kern="1200" dirty="0" smtClean="0">
              <a:solidFill>
                <a:srgbClr val="FFFFFF"/>
              </a:solidFill>
            </a:rPr>
            <a:t>Snowboard/ski</a:t>
          </a:r>
          <a:endParaRPr lang="fr-FR" sz="2700" kern="1200" dirty="0">
            <a:solidFill>
              <a:srgbClr val="FFFFFF"/>
            </a:solidFill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700" kern="1200" dirty="0" smtClean="0">
              <a:solidFill>
                <a:srgbClr val="FFFFFF"/>
              </a:solidFill>
            </a:rPr>
            <a:t>Trekking/ </a:t>
          </a:r>
          <a:r>
            <a:rPr lang="fr-FR" sz="2700" kern="1200" dirty="0" err="1" smtClean="0">
              <a:solidFill>
                <a:srgbClr val="FFFFFF"/>
              </a:solidFill>
            </a:rPr>
            <a:t>Hiking</a:t>
          </a:r>
          <a:r>
            <a:rPr lang="fr-FR" sz="2700" kern="1200" dirty="0" smtClean="0">
              <a:solidFill>
                <a:srgbClr val="FFFFFF"/>
              </a:solidFill>
            </a:rPr>
            <a:t> </a:t>
          </a:r>
          <a:endParaRPr lang="fr-FR" sz="2700" kern="1200" dirty="0">
            <a:solidFill>
              <a:srgbClr val="FFFFFF"/>
            </a:solidFill>
          </a:endParaRPr>
        </a:p>
      </dsp:txBody>
      <dsp:txXfrm>
        <a:off x="1948" y="1573550"/>
        <a:ext cx="3113394" cy="2017634"/>
      </dsp:txXfrm>
    </dsp:sp>
    <dsp:sp modelId="{EF49B96F-4692-124C-BCBB-9F01F104F2D3}">
      <dsp:nvSpPr>
        <dsp:cNvPr id="0" name=""/>
        <dsp:cNvSpPr/>
      </dsp:nvSpPr>
      <dsp:spPr>
        <a:xfrm>
          <a:off x="1749076" y="2176100"/>
          <a:ext cx="3446855" cy="3446855"/>
        </a:xfrm>
        <a:prstGeom prst="leftCircularArrow">
          <a:avLst>
            <a:gd name="adj1" fmla="val 3193"/>
            <a:gd name="adj2" fmla="val 393279"/>
            <a:gd name="adj3" fmla="val 2168790"/>
            <a:gd name="adj4" fmla="val 9024489"/>
            <a:gd name="adj5" fmla="val 3725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91E7AA9-D368-F840-8766-49F9A214EA48}">
      <dsp:nvSpPr>
        <dsp:cNvPr id="0" name=""/>
        <dsp:cNvSpPr/>
      </dsp:nvSpPr>
      <dsp:spPr>
        <a:xfrm>
          <a:off x="693814" y="3591185"/>
          <a:ext cx="2767461" cy="11005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100" kern="1200" dirty="0" smtClean="0">
              <a:solidFill>
                <a:srgbClr val="000000"/>
              </a:solidFill>
            </a:rPr>
            <a:t>Que </a:t>
          </a:r>
          <a:r>
            <a:rPr lang="fr-FR" sz="3100" kern="1200" dirty="0" err="1" smtClean="0">
              <a:solidFill>
                <a:srgbClr val="000000"/>
              </a:solidFill>
            </a:rPr>
            <a:t>actividad</a:t>
          </a:r>
          <a:r>
            <a:rPr lang="fr-FR" sz="3100" kern="1200" dirty="0" smtClean="0">
              <a:solidFill>
                <a:srgbClr val="000000"/>
              </a:solidFill>
            </a:rPr>
            <a:t> </a:t>
          </a:r>
          <a:r>
            <a:rPr lang="fr-FR" sz="3100" kern="1200" dirty="0" err="1" smtClean="0">
              <a:solidFill>
                <a:srgbClr val="000000"/>
              </a:solidFill>
            </a:rPr>
            <a:t>practicas</a:t>
          </a:r>
          <a:r>
            <a:rPr lang="fr-FR" sz="3100" kern="1200" dirty="0" smtClean="0">
              <a:solidFill>
                <a:srgbClr val="000000"/>
              </a:solidFill>
            </a:rPr>
            <a:t>? </a:t>
          </a:r>
          <a:endParaRPr lang="fr-FR" sz="3100" kern="1200" dirty="0">
            <a:solidFill>
              <a:srgbClr val="000000"/>
            </a:solidFill>
          </a:endParaRPr>
        </a:p>
      </dsp:txBody>
      <dsp:txXfrm>
        <a:off x="693814" y="3591185"/>
        <a:ext cx="2767461" cy="1100528"/>
      </dsp:txXfrm>
    </dsp:sp>
    <dsp:sp modelId="{3E7D93F5-357D-7A4C-8B97-65B65C21977C}">
      <dsp:nvSpPr>
        <dsp:cNvPr id="0" name=""/>
        <dsp:cNvSpPr/>
      </dsp:nvSpPr>
      <dsp:spPr>
        <a:xfrm>
          <a:off x="3985336" y="1573550"/>
          <a:ext cx="3113394" cy="2567899"/>
        </a:xfrm>
        <a:prstGeom prst="roundRect">
          <a:avLst>
            <a:gd name="adj" fmla="val 10000"/>
          </a:avLst>
        </a:prstGeom>
        <a:solidFill>
          <a:srgbClr val="FF0000">
            <a:alpha val="90000"/>
          </a:srgb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51435" rIns="51435" bIns="51435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700" kern="1200" dirty="0" smtClean="0">
              <a:solidFill>
                <a:srgbClr val="FFFFFF"/>
              </a:solidFill>
            </a:rPr>
            <a:t>Waterproof</a:t>
          </a:r>
          <a:endParaRPr lang="fr-FR" sz="2700" kern="1200" dirty="0">
            <a:solidFill>
              <a:srgbClr val="FFFFFF"/>
            </a:solidFill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700" kern="1200" dirty="0" err="1" smtClean="0">
              <a:solidFill>
                <a:srgbClr val="FFFFFF"/>
              </a:solidFill>
            </a:rPr>
            <a:t>Windprotection</a:t>
          </a:r>
          <a:endParaRPr lang="fr-FR" sz="2700" kern="1200" dirty="0">
            <a:solidFill>
              <a:srgbClr val="FFFFFF"/>
            </a:solidFill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700" kern="1200" dirty="0" smtClean="0">
              <a:solidFill>
                <a:srgbClr val="FFFFFF"/>
              </a:solidFill>
            </a:rPr>
            <a:t>Water </a:t>
          </a:r>
          <a:r>
            <a:rPr lang="fr-FR" sz="2700" kern="1200" dirty="0" err="1" smtClean="0">
              <a:solidFill>
                <a:srgbClr val="FFFFFF"/>
              </a:solidFill>
            </a:rPr>
            <a:t>resistant</a:t>
          </a:r>
          <a:endParaRPr lang="fr-FR" sz="2700" kern="1200" dirty="0">
            <a:solidFill>
              <a:srgbClr val="FFFFFF"/>
            </a:solidFill>
          </a:endParaRPr>
        </a:p>
      </dsp:txBody>
      <dsp:txXfrm>
        <a:off x="3985336" y="2123814"/>
        <a:ext cx="3113394" cy="2017634"/>
      </dsp:txXfrm>
    </dsp:sp>
    <dsp:sp modelId="{519E3933-D696-F543-8A7E-FFCA91C21C41}">
      <dsp:nvSpPr>
        <dsp:cNvPr id="0" name=""/>
        <dsp:cNvSpPr/>
      </dsp:nvSpPr>
      <dsp:spPr>
        <a:xfrm>
          <a:off x="5706519" y="-8641"/>
          <a:ext cx="3844678" cy="3844678"/>
        </a:xfrm>
        <a:prstGeom prst="circularArrow">
          <a:avLst>
            <a:gd name="adj1" fmla="val 2862"/>
            <a:gd name="adj2" fmla="val 349855"/>
            <a:gd name="adj3" fmla="val 19474635"/>
            <a:gd name="adj4" fmla="val 12575511"/>
            <a:gd name="adj5" fmla="val 334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AE13E59-2FBF-5D4E-8402-E9F48DE1C373}">
      <dsp:nvSpPr>
        <dsp:cNvPr id="0" name=""/>
        <dsp:cNvSpPr/>
      </dsp:nvSpPr>
      <dsp:spPr>
        <a:xfrm>
          <a:off x="4677201" y="1023286"/>
          <a:ext cx="2767461" cy="11005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100" kern="1200" dirty="0" smtClean="0">
              <a:solidFill>
                <a:srgbClr val="000000"/>
              </a:solidFill>
            </a:rPr>
            <a:t>Que </a:t>
          </a:r>
          <a:r>
            <a:rPr lang="fr-FR" sz="3100" kern="1200" dirty="0" err="1" smtClean="0">
              <a:solidFill>
                <a:srgbClr val="000000"/>
              </a:solidFill>
            </a:rPr>
            <a:t>beneficios</a:t>
          </a:r>
          <a:r>
            <a:rPr lang="fr-FR" sz="3100" kern="1200" dirty="0" smtClean="0">
              <a:solidFill>
                <a:srgbClr val="000000"/>
              </a:solidFill>
            </a:rPr>
            <a:t> </a:t>
          </a:r>
          <a:r>
            <a:rPr lang="fr-FR" sz="3100" kern="1200" dirty="0" err="1" smtClean="0">
              <a:solidFill>
                <a:srgbClr val="000000"/>
              </a:solidFill>
            </a:rPr>
            <a:t>esperas</a:t>
          </a:r>
          <a:r>
            <a:rPr lang="fr-FR" sz="3100" kern="1200" dirty="0" smtClean="0">
              <a:solidFill>
                <a:srgbClr val="000000"/>
              </a:solidFill>
            </a:rPr>
            <a:t> ? </a:t>
          </a:r>
          <a:endParaRPr lang="fr-FR" sz="3100" kern="1200" dirty="0">
            <a:solidFill>
              <a:srgbClr val="000000"/>
            </a:solidFill>
          </a:endParaRPr>
        </a:p>
      </dsp:txBody>
      <dsp:txXfrm>
        <a:off x="4677201" y="1023286"/>
        <a:ext cx="2767461" cy="1100528"/>
      </dsp:txXfrm>
    </dsp:sp>
    <dsp:sp modelId="{A0090D4B-D690-3644-934C-659852B1710E}">
      <dsp:nvSpPr>
        <dsp:cNvPr id="0" name=""/>
        <dsp:cNvSpPr/>
      </dsp:nvSpPr>
      <dsp:spPr>
        <a:xfrm>
          <a:off x="7968724" y="1573550"/>
          <a:ext cx="3113394" cy="2567899"/>
        </a:xfrm>
        <a:prstGeom prst="roundRect">
          <a:avLst>
            <a:gd name="adj" fmla="val 10000"/>
          </a:avLst>
        </a:prstGeom>
        <a:solidFill>
          <a:srgbClr val="FF0000">
            <a:alpha val="90000"/>
          </a:srgb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51435" rIns="51435" bIns="51435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700" kern="1200" dirty="0" smtClean="0">
              <a:solidFill>
                <a:schemeClr val="tx1"/>
              </a:solidFill>
            </a:rPr>
            <a:t>Extrema (-30° a 0°)</a:t>
          </a:r>
          <a:endParaRPr lang="fr-FR" sz="2700" kern="1200" dirty="0">
            <a:solidFill>
              <a:schemeClr val="tx1"/>
            </a:solidFill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700" kern="1200" dirty="0" err="1" smtClean="0">
              <a:solidFill>
                <a:schemeClr val="tx1"/>
              </a:solidFill>
            </a:rPr>
            <a:t>Temperada</a:t>
          </a:r>
          <a:r>
            <a:rPr lang="fr-FR" sz="2700" kern="1200" dirty="0" smtClean="0">
              <a:solidFill>
                <a:schemeClr val="tx1"/>
              </a:solidFill>
            </a:rPr>
            <a:t> ( + 0°) </a:t>
          </a:r>
          <a:endParaRPr lang="fr-FR" sz="2700" kern="1200" dirty="0">
            <a:solidFill>
              <a:schemeClr val="tx1"/>
            </a:solidFill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700" kern="1200" dirty="0" err="1" smtClean="0">
              <a:solidFill>
                <a:schemeClr val="tx1"/>
              </a:solidFill>
            </a:rPr>
            <a:t>etc</a:t>
          </a:r>
          <a:endParaRPr lang="fr-FR" sz="2700" kern="1200" dirty="0">
            <a:solidFill>
              <a:schemeClr val="tx1"/>
            </a:solidFill>
          </a:endParaRPr>
        </a:p>
      </dsp:txBody>
      <dsp:txXfrm>
        <a:off x="7968724" y="1573550"/>
        <a:ext cx="3113394" cy="2017634"/>
      </dsp:txXfrm>
    </dsp:sp>
    <dsp:sp modelId="{A356652F-EF06-BF42-A01D-6A7FFB8E3A14}">
      <dsp:nvSpPr>
        <dsp:cNvPr id="0" name=""/>
        <dsp:cNvSpPr/>
      </dsp:nvSpPr>
      <dsp:spPr>
        <a:xfrm>
          <a:off x="8660589" y="3591185"/>
          <a:ext cx="2767461" cy="11005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100" kern="1200" dirty="0" smtClean="0">
              <a:solidFill>
                <a:srgbClr val="000000"/>
              </a:solidFill>
            </a:rPr>
            <a:t>En que </a:t>
          </a:r>
          <a:r>
            <a:rPr lang="fr-FR" sz="3100" kern="1200" dirty="0" err="1" smtClean="0">
              <a:solidFill>
                <a:srgbClr val="000000"/>
              </a:solidFill>
            </a:rPr>
            <a:t>condicione</a:t>
          </a:r>
          <a:r>
            <a:rPr lang="fr-FR" sz="3100" kern="1200" dirty="0" err="1" smtClean="0">
              <a:solidFill>
                <a:schemeClr val="bg2"/>
              </a:solidFill>
            </a:rPr>
            <a:t>s</a:t>
          </a:r>
          <a:r>
            <a:rPr lang="fr-FR" sz="3100" kern="1200" dirty="0" smtClean="0">
              <a:solidFill>
                <a:schemeClr val="bg2"/>
              </a:solidFill>
            </a:rPr>
            <a:t>? </a:t>
          </a:r>
          <a:endParaRPr lang="fr-FR" sz="3100" kern="1200" dirty="0">
            <a:solidFill>
              <a:schemeClr val="bg2"/>
            </a:solidFill>
          </a:endParaRPr>
        </a:p>
      </dsp:txBody>
      <dsp:txXfrm>
        <a:off x="8660589" y="3591185"/>
        <a:ext cx="2767461" cy="11005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825AB12A-AAC7-304F-BF33-A00D0C12AACF}" type="datetime1">
              <a:rPr lang="fr-FR"/>
              <a:pPr>
                <a:defRPr/>
              </a:pPr>
              <a:t>16/09/13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 smtClean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B392002A-AC16-7F49-8A4D-0D48A87691B1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3" charset="-128"/>
        <a:cs typeface="ＭＳ Ｐゴシック" pitchFamily="-103" charset="-128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3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3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3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3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5651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B91D32-0212-4245-91D2-1635AA272098}" type="slidenum">
              <a:rPr lang="fr-FR"/>
              <a:pPr>
                <a:defRPr/>
              </a:pPr>
              <a:t>6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264650" y="1371600"/>
            <a:ext cx="2825750" cy="650240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787400" y="1371600"/>
            <a:ext cx="8324850" cy="65024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428163" y="254000"/>
            <a:ext cx="2925762" cy="845820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50875" y="254000"/>
            <a:ext cx="8624888" cy="8458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428163" y="2276475"/>
            <a:ext cx="2925762" cy="64357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8624888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  <a:prstGeom prst="rect">
            <a:avLst/>
          </a:prstGeo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787400" y="2768600"/>
            <a:ext cx="56388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78600" y="2768600"/>
            <a:ext cx="56388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359900" y="254000"/>
            <a:ext cx="2857500" cy="822960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787400" y="254000"/>
            <a:ext cx="8420100" cy="82296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787400" y="2768600"/>
            <a:ext cx="249555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35350" y="2768600"/>
            <a:ext cx="249555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359900" y="254000"/>
            <a:ext cx="2857500" cy="822960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787400" y="254000"/>
            <a:ext cx="8420100" cy="82296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787400" y="4876800"/>
            <a:ext cx="2495550" cy="3009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35350" y="4876800"/>
            <a:ext cx="2495550" cy="3009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787400" y="4864100"/>
            <a:ext cx="5575300" cy="3009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15100" y="4864100"/>
            <a:ext cx="5575300" cy="3009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4645025" y="1384300"/>
            <a:ext cx="1285875" cy="650240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787400" y="1384300"/>
            <a:ext cx="3705225" cy="65024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787400" y="8013700"/>
            <a:ext cx="5638800" cy="1562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78600" y="8013700"/>
            <a:ext cx="5638800" cy="1562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359900" y="6807200"/>
            <a:ext cx="2857500" cy="276860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787400" y="6807200"/>
            <a:ext cx="8420100" cy="27686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787400" y="2768600"/>
            <a:ext cx="249555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35350" y="2768600"/>
            <a:ext cx="249555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359900" y="254000"/>
            <a:ext cx="2857500" cy="822960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787400" y="254000"/>
            <a:ext cx="8420100" cy="82296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7073900" y="2768600"/>
            <a:ext cx="249555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9721850" y="2768600"/>
            <a:ext cx="249555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359900" y="254000"/>
            <a:ext cx="2857500" cy="822960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787400" y="254000"/>
            <a:ext cx="8420100" cy="82296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787400" y="2768600"/>
            <a:ext cx="56388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78600" y="2768600"/>
            <a:ext cx="56388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359900" y="254000"/>
            <a:ext cx="2857500" cy="822960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787400" y="254000"/>
            <a:ext cx="8420100" cy="82296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787400" y="1371600"/>
            <a:ext cx="5638800" cy="7010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78600" y="1371600"/>
            <a:ext cx="5638800" cy="7010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 smtClean="0">
              <a:sym typeface="Helvetica Neue Light" pitchFamily="-103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  <p:transition/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991475"/>
          </a:xfrm>
          <a:prstGeom prst="rect">
            <a:avLst/>
          </a:prstGeo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99147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0.xml"/></Relationships>
</file>

<file path=ppt/slideMasters/_rels/slideMaster1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1371600"/>
            <a:ext cx="11303000" cy="3505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87400" y="4864100"/>
            <a:ext cx="11303000" cy="3009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text styles</a:t>
            </a:r>
          </a:p>
          <a:p>
            <a:pPr lvl="1"/>
            <a:r>
              <a:rPr lang="en-US">
                <a:sym typeface="Helvetica Neue Light" pitchFamily="-103" charset="0"/>
              </a:rPr>
              <a:t>Second level</a:t>
            </a:r>
          </a:p>
          <a:p>
            <a:pPr lvl="2"/>
            <a:r>
              <a:rPr lang="en-US">
                <a:sym typeface="Helvetica Neue Light" pitchFamily="-103" charset="0"/>
              </a:rPr>
              <a:t>Third level</a:t>
            </a:r>
          </a:p>
          <a:p>
            <a:pPr lvl="3"/>
            <a:r>
              <a:rPr lang="en-US">
                <a:sym typeface="Helvetica Neue Light" pitchFamily="-103" charset="0"/>
              </a:rPr>
              <a:t>Fourth level</a:t>
            </a:r>
          </a:p>
          <a:p>
            <a:pPr lvl="4"/>
            <a:r>
              <a:rPr lang="en-US">
                <a:sym typeface="Helvetica Neue Light" pitchFamily="-103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342900" indent="-342900" algn="l" rtl="0" eaLnBrk="0" fontAlgn="base" hangingPunct="0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742950" indent="-285750" algn="l" rtl="0" eaLnBrk="0" fontAlgn="base" hangingPunct="0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143000" indent="-228600" algn="l" rtl="0" eaLnBrk="0" fontAlgn="base" hangingPunct="0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600200" indent="-228600" algn="l" rtl="0" eaLnBrk="0" fontAlgn="base" hangingPunct="0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057400" indent="-228600" algn="l" rtl="0" eaLnBrk="0" fontAlgn="base" hangingPunct="0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457200" algn="l" rtl="0" fontAlgn="base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914400" algn="l" rtl="0" fontAlgn="base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1371600" algn="l" rtl="0" fontAlgn="base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1828800" algn="l" rtl="0" fontAlgn="base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254000"/>
            <a:ext cx="114300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4064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8509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2954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7399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1844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26416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30988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35560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40132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3657600"/>
            <a:ext cx="114300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342900" indent="-342900" algn="l" rtl="0" eaLnBrk="0" fontAlgn="base" hangingPunct="0">
        <a:spcBef>
          <a:spcPts val="24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742950" indent="-285750" algn="l" rtl="0" eaLnBrk="0" fontAlgn="base" hangingPunct="0">
        <a:spcBef>
          <a:spcPts val="24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143000" indent="-228600" algn="l" rtl="0" eaLnBrk="0" fontAlgn="base" hangingPunct="0">
        <a:spcBef>
          <a:spcPts val="24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600200" indent="-228600" algn="l" rtl="0" eaLnBrk="0" fontAlgn="base" hangingPunct="0">
        <a:spcBef>
          <a:spcPts val="24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057400" indent="-228600" algn="l" rtl="0" eaLnBrk="0" fontAlgn="base" hangingPunct="0">
        <a:spcBef>
          <a:spcPts val="24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457200" algn="l" rtl="0" fontAlgn="base">
        <a:spcBef>
          <a:spcPts val="24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914400" algn="l" rtl="0" fontAlgn="base">
        <a:spcBef>
          <a:spcPts val="24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1371600" algn="l" rtl="0" fontAlgn="base">
        <a:spcBef>
          <a:spcPts val="24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1828800" algn="l" rtl="0" fontAlgn="base">
        <a:spcBef>
          <a:spcPts val="24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2" tx1="lt1" bg2="dk1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4064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8509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2954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7399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1844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26416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30988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35560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40132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254000"/>
            <a:ext cx="114300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87400" y="2768600"/>
            <a:ext cx="11430000" cy="5715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text styles</a:t>
            </a:r>
          </a:p>
          <a:p>
            <a:pPr lvl="1"/>
            <a:r>
              <a:rPr lang="en-US">
                <a:sym typeface="Helvetica Neue Light" pitchFamily="-103" charset="0"/>
              </a:rPr>
              <a:t>Second level</a:t>
            </a:r>
          </a:p>
          <a:p>
            <a:pPr lvl="2"/>
            <a:r>
              <a:rPr lang="en-US">
                <a:sym typeface="Helvetica Neue Light" pitchFamily="-103" charset="0"/>
              </a:rPr>
              <a:t>Third level</a:t>
            </a:r>
          </a:p>
          <a:p>
            <a:pPr lvl="3"/>
            <a:r>
              <a:rPr lang="en-US">
                <a:sym typeface="Helvetica Neue Light" pitchFamily="-103" charset="0"/>
              </a:rPr>
              <a:t>Fourth level</a:t>
            </a:r>
          </a:p>
          <a:p>
            <a:pPr lvl="4"/>
            <a:r>
              <a:rPr lang="en-US">
                <a:sym typeface="Helvetica Neue Light" pitchFamily="-103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4064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8001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2446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6891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1336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25908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30480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35052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39624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254000"/>
            <a:ext cx="114300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87400" y="2768600"/>
            <a:ext cx="5143500" cy="5715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text styles</a:t>
            </a:r>
          </a:p>
          <a:p>
            <a:pPr lvl="1"/>
            <a:r>
              <a:rPr lang="en-US">
                <a:sym typeface="Helvetica Neue Light" pitchFamily="-103" charset="0"/>
              </a:rPr>
              <a:t>Second level</a:t>
            </a:r>
          </a:p>
          <a:p>
            <a:pPr lvl="2"/>
            <a:r>
              <a:rPr lang="en-US">
                <a:sym typeface="Helvetica Neue Light" pitchFamily="-103" charset="0"/>
              </a:rPr>
              <a:t>Third level</a:t>
            </a:r>
          </a:p>
          <a:p>
            <a:pPr lvl="3"/>
            <a:r>
              <a:rPr lang="en-US">
                <a:sym typeface="Helvetica Neue Light" pitchFamily="-103" charset="0"/>
              </a:rPr>
              <a:t>Fourth level</a:t>
            </a:r>
          </a:p>
          <a:p>
            <a:pPr lvl="4"/>
            <a:r>
              <a:rPr lang="en-US">
                <a:sym typeface="Helvetica Neue Light" pitchFamily="-103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4064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8001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2446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6891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1336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25908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30480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35052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39624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1384300"/>
            <a:ext cx="5143500" cy="3505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87400" y="4876800"/>
            <a:ext cx="5143500" cy="3009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text styles</a:t>
            </a:r>
          </a:p>
          <a:p>
            <a:pPr lvl="1"/>
            <a:r>
              <a:rPr lang="en-US">
                <a:sym typeface="Helvetica Neue Light" pitchFamily="-103" charset="0"/>
              </a:rPr>
              <a:t>Second level</a:t>
            </a:r>
          </a:p>
          <a:p>
            <a:pPr lvl="2"/>
            <a:r>
              <a:rPr lang="en-US">
                <a:sym typeface="Helvetica Neue Light" pitchFamily="-103" charset="0"/>
              </a:rPr>
              <a:t>Third level</a:t>
            </a:r>
          </a:p>
          <a:p>
            <a:pPr lvl="3"/>
            <a:r>
              <a:rPr lang="en-US">
                <a:sym typeface="Helvetica Neue Light" pitchFamily="-103" charset="0"/>
              </a:rPr>
              <a:t>Fourth level</a:t>
            </a:r>
          </a:p>
          <a:p>
            <a:pPr lvl="4"/>
            <a:r>
              <a:rPr lang="en-US">
                <a:sym typeface="Helvetica Neue Light" pitchFamily="-103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342900" indent="-342900" algn="l" rtl="0" eaLnBrk="0" fontAlgn="base" hangingPunct="0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742950" indent="-285750" algn="l" rtl="0" eaLnBrk="0" fontAlgn="base" hangingPunct="0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143000" indent="-228600" algn="l" rtl="0" eaLnBrk="0" fontAlgn="base" hangingPunct="0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600200" indent="-228600" algn="l" rtl="0" eaLnBrk="0" fontAlgn="base" hangingPunct="0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057400" indent="-228600" algn="l" rtl="0" eaLnBrk="0" fontAlgn="base" hangingPunct="0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457200" algn="l" rtl="0" fontAlgn="base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914400" algn="l" rtl="0" fontAlgn="base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1371600" algn="l" rtl="0" fontAlgn="base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1828800" algn="l" rtl="0" fontAlgn="base">
        <a:spcBef>
          <a:spcPts val="120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6807200"/>
            <a:ext cx="11430000" cy="1219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title style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87400" y="8013700"/>
            <a:ext cx="11430000" cy="15621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text styles</a:t>
            </a:r>
          </a:p>
          <a:p>
            <a:pPr lvl="1"/>
            <a:r>
              <a:rPr lang="en-US">
                <a:sym typeface="Helvetica Neue Light" pitchFamily="-103" charset="0"/>
              </a:rPr>
              <a:t>Second level</a:t>
            </a:r>
          </a:p>
          <a:p>
            <a:pPr lvl="2"/>
            <a:r>
              <a:rPr lang="en-US">
                <a:sym typeface="Helvetica Neue Light" pitchFamily="-103" charset="0"/>
              </a:rPr>
              <a:t>Third level</a:t>
            </a:r>
          </a:p>
          <a:p>
            <a:pPr lvl="3"/>
            <a:r>
              <a:rPr lang="en-US">
                <a:sym typeface="Helvetica Neue Light" pitchFamily="-103" charset="0"/>
              </a:rPr>
              <a:t>Fourth level</a:t>
            </a:r>
          </a:p>
          <a:p>
            <a:pPr lvl="4"/>
            <a:r>
              <a:rPr lang="en-US">
                <a:sym typeface="Helvetica Neue Light" pitchFamily="-103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742950" indent="-285750" algn="l" rtl="0" eaLnBrk="0" fontAlgn="base" hangingPunct="0">
        <a:spcBef>
          <a:spcPct val="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143000" indent="-228600" algn="l" rtl="0" eaLnBrk="0" fontAlgn="base" hangingPunct="0">
        <a:spcBef>
          <a:spcPct val="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600200" indent="-228600" algn="l" rtl="0" eaLnBrk="0" fontAlgn="base" hangingPunct="0">
        <a:spcBef>
          <a:spcPct val="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057400" indent="-228600" algn="l" rtl="0" eaLnBrk="0" fontAlgn="base" hangingPunct="0">
        <a:spcBef>
          <a:spcPct val="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rgbClr val="62B0FF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254000"/>
            <a:ext cx="114300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title style</a:t>
            </a: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87400" y="2768600"/>
            <a:ext cx="5143500" cy="5715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text styles</a:t>
            </a:r>
          </a:p>
          <a:p>
            <a:pPr lvl="1"/>
            <a:r>
              <a:rPr lang="en-US">
                <a:sym typeface="Helvetica Neue Light" pitchFamily="-103" charset="0"/>
              </a:rPr>
              <a:t>Second level</a:t>
            </a:r>
          </a:p>
          <a:p>
            <a:pPr lvl="2"/>
            <a:r>
              <a:rPr lang="en-US">
                <a:sym typeface="Helvetica Neue Light" pitchFamily="-103" charset="0"/>
              </a:rPr>
              <a:t>Third level</a:t>
            </a:r>
          </a:p>
          <a:p>
            <a:pPr lvl="3"/>
            <a:r>
              <a:rPr lang="en-US">
                <a:sym typeface="Helvetica Neue Light" pitchFamily="-103" charset="0"/>
              </a:rPr>
              <a:t>Fourth level</a:t>
            </a:r>
          </a:p>
          <a:p>
            <a:pPr lvl="4"/>
            <a:r>
              <a:rPr lang="en-US">
                <a:sym typeface="Helvetica Neue Light" pitchFamily="-103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4064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8001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2446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6891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1336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25908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30480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35052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39624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254000"/>
            <a:ext cx="114300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title style</a:t>
            </a:r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073900" y="2768600"/>
            <a:ext cx="5143500" cy="5715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text styles</a:t>
            </a:r>
          </a:p>
          <a:p>
            <a:pPr lvl="1"/>
            <a:r>
              <a:rPr lang="en-US">
                <a:sym typeface="Helvetica Neue Light" pitchFamily="-103" charset="0"/>
              </a:rPr>
              <a:t>Second level</a:t>
            </a:r>
          </a:p>
          <a:p>
            <a:pPr lvl="2"/>
            <a:r>
              <a:rPr lang="en-US">
                <a:sym typeface="Helvetica Neue Light" pitchFamily="-103" charset="0"/>
              </a:rPr>
              <a:t>Third level</a:t>
            </a:r>
          </a:p>
          <a:p>
            <a:pPr lvl="3"/>
            <a:r>
              <a:rPr lang="en-US">
                <a:sym typeface="Helvetica Neue Light" pitchFamily="-103" charset="0"/>
              </a:rPr>
              <a:t>Fourth level</a:t>
            </a:r>
          </a:p>
          <a:p>
            <a:pPr lvl="4"/>
            <a:r>
              <a:rPr lang="en-US">
                <a:sym typeface="Helvetica Neue Light" pitchFamily="-103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4064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8001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2446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6891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1336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25908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30480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35052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39624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254000"/>
            <a:ext cx="114300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title style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87400" y="2768600"/>
            <a:ext cx="11430000" cy="5715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text styles</a:t>
            </a:r>
          </a:p>
          <a:p>
            <a:pPr lvl="1"/>
            <a:r>
              <a:rPr lang="en-US">
                <a:sym typeface="Helvetica Neue Light" pitchFamily="-103" charset="0"/>
              </a:rPr>
              <a:t>Second level</a:t>
            </a:r>
          </a:p>
          <a:p>
            <a:pPr lvl="2"/>
            <a:r>
              <a:rPr lang="en-US">
                <a:sym typeface="Helvetica Neue Light" pitchFamily="-103" charset="0"/>
              </a:rPr>
              <a:t>Third level</a:t>
            </a:r>
          </a:p>
          <a:p>
            <a:pPr lvl="3"/>
            <a:r>
              <a:rPr lang="en-US">
                <a:sym typeface="Helvetica Neue Light" pitchFamily="-103" charset="0"/>
              </a:rPr>
              <a:t>Fourth level</a:t>
            </a:r>
          </a:p>
          <a:p>
            <a:pPr lvl="4"/>
            <a:r>
              <a:rPr lang="en-US">
                <a:sym typeface="Helvetica Neue Light" pitchFamily="-103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4064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8001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2446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6891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133600" indent="-406400" algn="l" rtl="0" eaLnBrk="0" fontAlgn="base" hangingPunct="0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25908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30480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35052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3962400" indent="-406400" algn="l" rtl="0" fontAlgn="base">
        <a:spcBef>
          <a:spcPts val="24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787400" y="1371600"/>
            <a:ext cx="11430000" cy="7010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Light" pitchFamily="-103" charset="0"/>
              </a:rPr>
              <a:t>Click to edit Master text styles</a:t>
            </a:r>
          </a:p>
          <a:p>
            <a:pPr lvl="1"/>
            <a:r>
              <a:rPr lang="en-US">
                <a:sym typeface="Helvetica Neue Light" pitchFamily="-103" charset="0"/>
              </a:rPr>
              <a:t>Second level</a:t>
            </a:r>
          </a:p>
          <a:p>
            <a:pPr lvl="2"/>
            <a:r>
              <a:rPr lang="en-US">
                <a:sym typeface="Helvetica Neue Light" pitchFamily="-103" charset="0"/>
              </a:rPr>
              <a:t>Third level</a:t>
            </a:r>
          </a:p>
          <a:p>
            <a:pPr lvl="3"/>
            <a:r>
              <a:rPr lang="en-US">
                <a:sym typeface="Helvetica Neue Light" pitchFamily="-103" charset="0"/>
              </a:rPr>
              <a:t>Fourth level</a:t>
            </a:r>
          </a:p>
          <a:p>
            <a:pPr lvl="4"/>
            <a:r>
              <a:rPr lang="en-US">
                <a:sym typeface="Helvetica Neue Light" pitchFamily="-103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  <a:sym typeface="Helvetica Neue Light" pitchFamily="-103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Helvetica Neue Light" pitchFamily="-103" charset="0"/>
          <a:ea typeface="ヒラギノ角ゴ ProN W3" pitchFamily="-103" charset="-128"/>
          <a:cs typeface="ヒラギノ角ゴ ProN W3" pitchFamily="-103" charset="-128"/>
          <a:sym typeface="Helvetica Neue Light" pitchFamily="-103" charset="0"/>
        </a:defRPr>
      </a:lvl9pPr>
    </p:titleStyle>
    <p:bodyStyle>
      <a:lvl1pPr marL="406400" indent="-406400" algn="l" rtl="0" eaLnBrk="0" fontAlgn="base" hangingPunct="0">
        <a:spcBef>
          <a:spcPts val="36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1pPr>
      <a:lvl2pPr marL="800100" indent="-406400" algn="l" rtl="0" eaLnBrk="0" fontAlgn="base" hangingPunct="0">
        <a:spcBef>
          <a:spcPts val="36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2pPr>
      <a:lvl3pPr marL="1244600" indent="-406400" algn="l" rtl="0" eaLnBrk="0" fontAlgn="base" hangingPunct="0">
        <a:spcBef>
          <a:spcPts val="36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3pPr>
      <a:lvl4pPr marL="1689100" indent="-406400" algn="l" rtl="0" eaLnBrk="0" fontAlgn="base" hangingPunct="0">
        <a:spcBef>
          <a:spcPts val="36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4pPr>
      <a:lvl5pPr marL="2133600" indent="-406400" algn="l" rtl="0" eaLnBrk="0" fontAlgn="base" hangingPunct="0">
        <a:spcBef>
          <a:spcPts val="36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5pPr>
      <a:lvl6pPr marL="2590800" indent="-406400" algn="l" rtl="0" fontAlgn="base">
        <a:spcBef>
          <a:spcPts val="36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6pPr>
      <a:lvl7pPr marL="3048000" indent="-406400" algn="l" rtl="0" fontAlgn="base">
        <a:spcBef>
          <a:spcPts val="36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7pPr>
      <a:lvl8pPr marL="3505200" indent="-406400" algn="l" rtl="0" fontAlgn="base">
        <a:spcBef>
          <a:spcPts val="36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8pPr>
      <a:lvl9pPr marL="3962400" indent="-406400" algn="l" rtl="0" fontAlgn="base">
        <a:spcBef>
          <a:spcPts val="3600"/>
        </a:spcBef>
        <a:spcAft>
          <a:spcPct val="0"/>
        </a:spcAft>
        <a:buSzPct val="46000"/>
        <a:buChar char="•"/>
        <a:defRPr sz="3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  <a:sym typeface="Helvetica Neue Light" pitchFamily="-103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jpeg"/><Relationship Id="rId12" Type="http://schemas.openxmlformats.org/officeDocument/2006/relationships/image" Target="../media/image15.jpeg"/><Relationship Id="rId13" Type="http://schemas.openxmlformats.org/officeDocument/2006/relationships/image" Target="../media/image16.jpe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image" Target="../media/image2.png"/><Relationship Id="rId10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7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8.png"/><Relationship Id="rId5" Type="http://schemas.openxmlformats.org/officeDocument/2006/relationships/image" Target="../media/image2.png"/><Relationship Id="rId6" Type="http://schemas.openxmlformats.org/officeDocument/2006/relationships/comments" Target="../comments/comment1.xml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0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7028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  <p:sp>
        <p:nvSpPr>
          <p:cNvPr id="8" name="TextBox 2"/>
          <p:cNvSpPr txBox="1"/>
          <p:nvPr/>
        </p:nvSpPr>
        <p:spPr>
          <a:xfrm>
            <a:off x="1930400" y="4572000"/>
            <a:ext cx="9753600" cy="10156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s-CL" sz="6000" dirty="0" smtClean="0">
                <a:latin typeface="Roboto Thin"/>
                <a:cs typeface="Roboto Thin"/>
              </a:rPr>
              <a:t>Realisacion demo</a:t>
            </a:r>
            <a:endParaRPr lang="es-CL" sz="6000" dirty="0">
              <a:latin typeface="Roboto Thin"/>
              <a:cs typeface="Roboto Thin"/>
            </a:endParaRPr>
          </a:p>
        </p:txBody>
      </p:sp>
      <p:grpSp>
        <p:nvGrpSpPr>
          <p:cNvPr id="149508" name="Grouper 9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49509" name="Image 8" descr="banner_activity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49510" name="Image 6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9" name="Rectangle 8"/>
          <p:cNvSpPr/>
          <p:nvPr/>
        </p:nvSpPr>
        <p:spPr>
          <a:xfrm>
            <a:off x="2311400" y="609600"/>
            <a:ext cx="46996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s-CL" sz="7200" b="1" dirty="0">
                <a:latin typeface="Helvetica Neue"/>
                <a:cs typeface="Helvetica Neue"/>
              </a:rPr>
              <a:t>Propuesta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746" name="Grouper 11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59754" name="Image 12" descr="banner_activity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9755" name="Image 13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60600" y="0"/>
            <a:ext cx="13004800" cy="2438400"/>
          </a:xfrm>
        </p:spPr>
        <p:txBody>
          <a:bodyPr/>
          <a:lstStyle/>
          <a:p>
            <a:pPr eaLnBrk="1" hangingPunct="1">
              <a:defRPr/>
            </a:pPr>
            <a:r>
              <a:rPr lang="fr-FR" dirty="0" err="1" smtClean="0"/>
              <a:t>Ejemplo</a:t>
            </a:r>
            <a:r>
              <a:rPr lang="fr-FR" dirty="0" smtClean="0"/>
              <a:t> de </a:t>
            </a:r>
            <a:r>
              <a:rPr lang="fr-FR" dirty="0" err="1" smtClean="0"/>
              <a:t>preguntas</a:t>
            </a:r>
            <a:r>
              <a:rPr lang="fr-FR" dirty="0" smtClean="0"/>
              <a:t>:</a:t>
            </a: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</p:nvPr>
        </p:nvGraphicFramePr>
        <p:xfrm>
          <a:off x="787400" y="2286000"/>
          <a:ext cx="11430000" cy="5715000"/>
        </p:xfrm>
        <a:graphic>
          <a:graphicData uri="http://schemas.openxmlformats.org/drawingml/2006/diagram">
            <a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97028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  <p:pic>
        <p:nvPicPr>
          <p:cNvPr id="7" name="Espace réservé du contenu 4" descr="polera2.jpg"/>
          <p:cNvPicPr>
            <a:picLocks noChangeAspect="1"/>
          </p:cNvPicPr>
          <p:nvPr/>
        </p:nvPicPr>
        <p:blipFill>
          <a:blip r:embed="rId10"/>
          <a:srcRect l="-137764" r="-137764"/>
          <a:stretch>
            <a:fillRect/>
          </a:stretch>
        </p:blipFill>
        <p:spPr bwMode="auto">
          <a:xfrm>
            <a:off x="0" y="7467600"/>
            <a:ext cx="7010400" cy="17256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" name="Image 8" descr="polera1.jpg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406400" y="7467600"/>
            <a:ext cx="1778000" cy="177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Image 9" descr="chaqueta1.jpg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4800600" y="7442200"/>
            <a:ext cx="1778000" cy="177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Image 10" descr="chaqueta2.jpg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7112000" y="7467600"/>
            <a:ext cx="1752600" cy="175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r 4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60774" name="Image 5" descr="banner_activity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0775" name="Imag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5200" y="0"/>
            <a:ext cx="11430000" cy="2438400"/>
          </a:xfrm>
        </p:spPr>
        <p:txBody>
          <a:bodyPr/>
          <a:lstStyle/>
          <a:p>
            <a:pPr eaLnBrk="1" hangingPunct="1">
              <a:defRPr/>
            </a:pPr>
            <a:r>
              <a:rPr lang="fr-FR" dirty="0" err="1" smtClean="0"/>
              <a:t>Resultados</a:t>
            </a:r>
            <a:r>
              <a:rPr lang="fr-FR" dirty="0" smtClean="0"/>
              <a:t> </a:t>
            </a:r>
            <a:r>
              <a:rPr lang="fr-FR" dirty="0" err="1" smtClean="0"/>
              <a:t>busqueda</a:t>
            </a:r>
            <a:endParaRPr lang="fr-FR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3980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  <p:pic>
        <p:nvPicPr>
          <p:cNvPr id="12" name="Image 11" descr="Capture d’écran 2013-09-11 à 17.04.57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4200" y="3048000"/>
            <a:ext cx="6880334" cy="4893037"/>
          </a:xfrm>
          <a:prstGeom prst="rect">
            <a:avLst/>
          </a:prstGeom>
          <a:scene3d>
            <a:camera prst="perspectiveFront" fov="0">
              <a:rot lat="0" lon="0" rev="0"/>
            </a:camera>
            <a:lightRig rig="threePt" dir="t"/>
          </a:scene3d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0600" y="1600200"/>
            <a:ext cx="12446000" cy="861060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-1117600" y="3124200"/>
            <a:ext cx="65024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2400" dirty="0" err="1" smtClean="0"/>
              <a:t>Filtros</a:t>
            </a:r>
            <a:r>
              <a:rPr lang="fr-FR" sz="2400" dirty="0" smtClean="0"/>
              <a:t> </a:t>
            </a:r>
            <a:r>
              <a:rPr lang="fr-FR" sz="2400" dirty="0" err="1" smtClean="0"/>
              <a:t>por</a:t>
            </a:r>
            <a:r>
              <a:rPr lang="fr-FR" sz="2400" dirty="0" smtClean="0"/>
              <a:t>: </a:t>
            </a:r>
          </a:p>
          <a:p>
            <a:pPr lvl="1"/>
            <a:r>
              <a:rPr lang="fr-FR" sz="2400" dirty="0" smtClean="0"/>
              <a:t>Hombre, </a:t>
            </a:r>
            <a:r>
              <a:rPr lang="fr-FR" sz="2400" dirty="0" err="1" smtClean="0"/>
              <a:t>Mujer</a:t>
            </a:r>
            <a:r>
              <a:rPr lang="fr-FR" sz="2400" dirty="0" smtClean="0"/>
              <a:t>, Nino, Nina</a:t>
            </a:r>
          </a:p>
          <a:p>
            <a:pPr lvl="1"/>
            <a:r>
              <a:rPr lang="fr-FR" sz="2400" dirty="0" err="1" smtClean="0"/>
              <a:t>Collecion</a:t>
            </a:r>
            <a:r>
              <a:rPr lang="fr-FR" sz="2400" dirty="0" smtClean="0"/>
              <a:t> </a:t>
            </a:r>
          </a:p>
          <a:p>
            <a:pPr lvl="1"/>
            <a:r>
              <a:rPr lang="fr-FR" sz="2400" dirty="0" err="1" smtClean="0"/>
              <a:t>Beneficios</a:t>
            </a:r>
            <a:endParaRPr lang="fr-FR" sz="2400" dirty="0" smtClean="0"/>
          </a:p>
          <a:p>
            <a:pPr lvl="1"/>
            <a:r>
              <a:rPr lang="fr-FR" sz="2400" dirty="0" err="1" smtClean="0"/>
              <a:t>Actividades</a:t>
            </a:r>
            <a:endParaRPr lang="fr-FR" sz="2400" dirty="0"/>
          </a:p>
        </p:txBody>
      </p:sp>
      <p:sp>
        <p:nvSpPr>
          <p:cNvPr id="25" name="Flèche vers la droite 24"/>
          <p:cNvSpPr/>
          <p:nvPr/>
        </p:nvSpPr>
        <p:spPr bwMode="auto">
          <a:xfrm>
            <a:off x="3302000" y="2772304"/>
            <a:ext cx="4495799" cy="822960"/>
          </a:xfrm>
          <a:prstGeom prst="rightArrow">
            <a:avLst/>
          </a:prstGeom>
          <a:gradFill rotWithShape="0">
            <a:gsLst>
              <a:gs pos="0">
                <a:srgbClr val="0082E5">
                  <a:alpha val="75000"/>
                </a:srgbClr>
              </a:gs>
              <a:gs pos="100000">
                <a:srgbClr val="0057E5">
                  <a:alpha val="64999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r 4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60774" name="Image 5" descr="banner_activity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0775" name="Imag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5200" y="0"/>
            <a:ext cx="11430000" cy="2438400"/>
          </a:xfrm>
        </p:spPr>
        <p:txBody>
          <a:bodyPr/>
          <a:lstStyle/>
          <a:p>
            <a:pPr eaLnBrk="1" hangingPunct="1">
              <a:defRPr/>
            </a:pPr>
            <a:r>
              <a:rPr lang="fr-FR" dirty="0" smtClean="0"/>
              <a:t>Ficha </a:t>
            </a:r>
            <a:r>
              <a:rPr lang="fr-FR" dirty="0" err="1" smtClean="0"/>
              <a:t>productos</a:t>
            </a:r>
            <a:r>
              <a:rPr lang="fr-FR" dirty="0" smtClean="0"/>
              <a:t> </a:t>
            </a:r>
            <a:r>
              <a:rPr lang="fr-FR" dirty="0" err="1" smtClean="0"/>
              <a:t>interactiva</a:t>
            </a:r>
            <a:endParaRPr lang="fr-FR" dirty="0" smtClean="0"/>
          </a:p>
        </p:txBody>
      </p:sp>
      <p:pic>
        <p:nvPicPr>
          <p:cNvPr id="10" name="Espace réservé du contenu 9" descr="6.png"/>
          <p:cNvPicPr>
            <a:picLocks noGrp="1" noChangeAspect="1"/>
          </p:cNvPicPr>
          <p:nvPr>
            <p:ph idx="1"/>
          </p:nvPr>
        </p:nvPicPr>
        <p:blipFill>
          <a:blip r:embed="rId4"/>
          <a:srcRect l="-20000" r="-20000"/>
          <a:stretch>
            <a:fillRect/>
          </a:stretch>
        </p:blipFill>
        <p:spPr>
          <a:xfrm>
            <a:off x="-2260600" y="1981200"/>
            <a:ext cx="17678400" cy="7467600"/>
          </a:xfrm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3980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  <p:sp>
        <p:nvSpPr>
          <p:cNvPr id="11" name="ZoneTexte 10"/>
          <p:cNvSpPr txBox="1"/>
          <p:nvPr/>
        </p:nvSpPr>
        <p:spPr>
          <a:xfrm>
            <a:off x="3073400" y="7543800"/>
            <a:ext cx="29718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800" dirty="0" smtClean="0">
                <a:solidFill>
                  <a:schemeClr val="tx2"/>
                </a:solidFill>
              </a:rPr>
              <a:t>En el centro Descripción detalladas  ( Deportista que la ocupen.., </a:t>
            </a:r>
            <a:r>
              <a:rPr lang="es-ES_tradnl" sz="1800" dirty="0" err="1" smtClean="0">
                <a:solidFill>
                  <a:schemeClr val="tx2"/>
                </a:solidFill>
              </a:rPr>
              <a:t>technologia</a:t>
            </a:r>
            <a:r>
              <a:rPr lang="es-ES_tradnl" sz="1800" dirty="0" smtClean="0">
                <a:solidFill>
                  <a:schemeClr val="tx2"/>
                </a:solidFill>
              </a:rPr>
              <a:t>, video </a:t>
            </a:r>
            <a:r>
              <a:rPr lang="es-ES_tradnl" sz="1800" dirty="0" smtClean="0">
                <a:solidFill>
                  <a:srgbClr val="000000"/>
                </a:solidFill>
              </a:rPr>
              <a:t>) </a:t>
            </a:r>
          </a:p>
          <a:p>
            <a:endParaRPr lang="fr-FR" dirty="0"/>
          </a:p>
        </p:txBody>
      </p:sp>
      <p:sp>
        <p:nvSpPr>
          <p:cNvPr id="13" name="Flèche vers le haut 12"/>
          <p:cNvSpPr/>
          <p:nvPr/>
        </p:nvSpPr>
        <p:spPr bwMode="auto">
          <a:xfrm rot="1925522">
            <a:off x="5207000" y="6248400"/>
            <a:ext cx="484632" cy="978408"/>
          </a:xfrm>
          <a:prstGeom prst="upArrow">
            <a:avLst/>
          </a:prstGeom>
          <a:gradFill rotWithShape="0">
            <a:gsLst>
              <a:gs pos="0">
                <a:srgbClr val="0082E5">
                  <a:alpha val="75000"/>
                </a:srgbClr>
              </a:gs>
              <a:gs pos="100000">
                <a:srgbClr val="0057E5">
                  <a:alpha val="64999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4200" b="0" i="0" u="none" strike="noStrike" cap="none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 Light" pitchFamily="-103" charset="0"/>
              <a:ea typeface="ヒラギノ角ゴ ProN W3" pitchFamily="-103" charset="-128"/>
              <a:cs typeface="ヒラギノ角ゴ ProN W3" pitchFamily="-103" charset="-128"/>
              <a:sym typeface="Helvetica Neue Light" pitchFamily="-103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254000" y="6324600"/>
            <a:ext cx="29718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800" dirty="0" err="1" smtClean="0">
                <a:solidFill>
                  <a:schemeClr val="tx2"/>
                </a:solidFill>
              </a:rPr>
              <a:t>Caracteristiscas</a:t>
            </a:r>
            <a:r>
              <a:rPr lang="es-ES_tradnl" sz="1800" dirty="0" smtClean="0">
                <a:solidFill>
                  <a:schemeClr val="tx2"/>
                </a:solidFill>
              </a:rPr>
              <a:t> </a:t>
            </a:r>
            <a:r>
              <a:rPr lang="es-ES_tradnl" sz="1800" dirty="0" err="1" smtClean="0">
                <a:solidFill>
                  <a:schemeClr val="tx2"/>
                </a:solidFill>
              </a:rPr>
              <a:t>basicas</a:t>
            </a:r>
            <a:r>
              <a:rPr lang="es-ES_tradnl" sz="1800" dirty="0" smtClean="0">
                <a:solidFill>
                  <a:schemeClr val="tx2"/>
                </a:solidFill>
              </a:rPr>
              <a:t> del producto</a:t>
            </a:r>
          </a:p>
          <a:p>
            <a:r>
              <a:rPr lang="es-ES_tradnl" sz="1800" dirty="0" smtClean="0">
                <a:solidFill>
                  <a:schemeClr val="tx2"/>
                </a:solidFill>
              </a:rPr>
              <a:t>Material, peso </a:t>
            </a:r>
            <a:r>
              <a:rPr lang="es-ES_tradnl" sz="1800" dirty="0" err="1" smtClean="0">
                <a:solidFill>
                  <a:schemeClr val="tx2"/>
                </a:solidFill>
              </a:rPr>
              <a:t>etc</a:t>
            </a:r>
            <a:endParaRPr lang="es-ES_tradnl" sz="1800" dirty="0" smtClean="0">
              <a:solidFill>
                <a:schemeClr val="tx2"/>
              </a:solidFill>
            </a:endParaRPr>
          </a:p>
          <a:p>
            <a:r>
              <a:rPr lang="es-ES_tradnl" sz="1800" dirty="0" smtClean="0">
                <a:solidFill>
                  <a:schemeClr val="tx2"/>
                </a:solidFill>
              </a:rPr>
              <a:t>Stock precio, </a:t>
            </a:r>
            <a:endParaRPr lang="es-ES_tradnl" sz="1800" dirty="0" smtClean="0">
              <a:solidFill>
                <a:srgbClr val="000000"/>
              </a:solidFill>
            </a:endParaRPr>
          </a:p>
          <a:p>
            <a:endParaRPr lang="fr-FR" dirty="0"/>
          </a:p>
        </p:txBody>
      </p:sp>
      <p:sp>
        <p:nvSpPr>
          <p:cNvPr id="15" name="Flèche vers le haut 14"/>
          <p:cNvSpPr/>
          <p:nvPr/>
        </p:nvSpPr>
        <p:spPr bwMode="auto">
          <a:xfrm rot="4057990">
            <a:off x="2578331" y="5135287"/>
            <a:ext cx="484632" cy="1271343"/>
          </a:xfrm>
          <a:prstGeom prst="upArrow">
            <a:avLst/>
          </a:prstGeom>
          <a:gradFill rotWithShape="0">
            <a:gsLst>
              <a:gs pos="0">
                <a:srgbClr val="0082E5">
                  <a:alpha val="75000"/>
                </a:srgbClr>
              </a:gs>
              <a:gs pos="100000">
                <a:srgbClr val="0057E5">
                  <a:alpha val="64999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4200" b="0" i="0" u="none" strike="noStrike" cap="none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 Light" pitchFamily="-103" charset="0"/>
              <a:ea typeface="ヒラギノ角ゴ ProN W3" pitchFamily="-103" charset="-128"/>
              <a:cs typeface="ヒラギノ角ゴ ProN W3" pitchFamily="-103" charset="-128"/>
              <a:sym typeface="Helvetica Neue Light" pitchFamily="-103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939800" y="3200400"/>
            <a:ext cx="29718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800" dirty="0" smtClean="0">
                <a:solidFill>
                  <a:schemeClr val="tx2"/>
                </a:solidFill>
              </a:rPr>
              <a:t>Fotos de productos (</a:t>
            </a:r>
            <a:r>
              <a:rPr lang="es-ES_tradnl" sz="1800" dirty="0" err="1" smtClean="0">
                <a:solidFill>
                  <a:schemeClr val="tx2"/>
                </a:solidFill>
              </a:rPr>
              <a:t>click</a:t>
            </a:r>
            <a:r>
              <a:rPr lang="es-ES_tradnl" sz="1800" dirty="0" smtClean="0">
                <a:solidFill>
                  <a:schemeClr val="tx2"/>
                </a:solidFill>
              </a:rPr>
              <a:t> </a:t>
            </a:r>
            <a:r>
              <a:rPr lang="es-ES_tradnl" sz="1800" dirty="0" err="1" smtClean="0">
                <a:solidFill>
                  <a:schemeClr val="tx2"/>
                </a:solidFill>
              </a:rPr>
              <a:t>for</a:t>
            </a:r>
            <a:r>
              <a:rPr lang="es-ES_tradnl" sz="1800" dirty="0" smtClean="0">
                <a:solidFill>
                  <a:schemeClr val="tx2"/>
                </a:solidFill>
              </a:rPr>
              <a:t> </a:t>
            </a:r>
            <a:r>
              <a:rPr lang="es-ES_tradnl" sz="1800" dirty="0" err="1" smtClean="0">
                <a:solidFill>
                  <a:schemeClr val="tx2"/>
                </a:solidFill>
              </a:rPr>
              <a:t>fullscreen</a:t>
            </a:r>
            <a:r>
              <a:rPr lang="es-ES_tradnl" sz="1800" dirty="0" smtClean="0">
                <a:solidFill>
                  <a:schemeClr val="tx2"/>
                </a:solidFill>
              </a:rPr>
              <a:t> </a:t>
            </a:r>
            <a:endParaRPr lang="es-ES_tradnl" sz="1800" dirty="0" smtClean="0">
              <a:solidFill>
                <a:srgbClr val="000000"/>
              </a:solidFill>
            </a:endParaRPr>
          </a:p>
          <a:p>
            <a:endParaRPr lang="fr-FR" dirty="0"/>
          </a:p>
        </p:txBody>
      </p:sp>
      <p:sp>
        <p:nvSpPr>
          <p:cNvPr id="17" name="Flèche vers le haut 16"/>
          <p:cNvSpPr/>
          <p:nvPr/>
        </p:nvSpPr>
        <p:spPr bwMode="auto">
          <a:xfrm rot="7276367">
            <a:off x="3576386" y="3635223"/>
            <a:ext cx="484632" cy="1271343"/>
          </a:xfrm>
          <a:prstGeom prst="upArrow">
            <a:avLst/>
          </a:prstGeom>
          <a:gradFill rotWithShape="0">
            <a:gsLst>
              <a:gs pos="0">
                <a:srgbClr val="0082E5">
                  <a:alpha val="75000"/>
                </a:srgbClr>
              </a:gs>
              <a:gs pos="100000">
                <a:srgbClr val="0057E5">
                  <a:alpha val="64999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4200" b="0" i="0" u="none" strike="noStrike" cap="none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 Light" pitchFamily="-103" charset="0"/>
              <a:ea typeface="ヒラギノ角ゴ ProN W3" pitchFamily="-103" charset="-128"/>
              <a:cs typeface="ヒラギノ角ゴ ProN W3" pitchFamily="-103" charset="-128"/>
              <a:sym typeface="Helvetica Neue Light" pitchFamily="-103" charset="0"/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626600" y="3352800"/>
            <a:ext cx="2971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800" dirty="0" smtClean="0">
                <a:solidFill>
                  <a:schemeClr val="tx2"/>
                </a:solidFill>
              </a:rPr>
              <a:t>Productos relacionados (resultado </a:t>
            </a:r>
            <a:r>
              <a:rPr lang="es-ES_tradnl" sz="1800" dirty="0" err="1" smtClean="0">
                <a:solidFill>
                  <a:schemeClr val="tx2"/>
                </a:solidFill>
              </a:rPr>
              <a:t>busqueda</a:t>
            </a:r>
            <a:r>
              <a:rPr lang="es-ES_tradnl" sz="1800" dirty="0" smtClean="0">
                <a:solidFill>
                  <a:schemeClr val="tx2"/>
                </a:solidFill>
              </a:rPr>
              <a:t> anterior)</a:t>
            </a:r>
          </a:p>
          <a:p>
            <a:r>
              <a:rPr lang="es-ES_tradnl" sz="1800" dirty="0" smtClean="0">
                <a:solidFill>
                  <a:schemeClr val="tx2"/>
                </a:solidFill>
              </a:rPr>
              <a:t>5 productos </a:t>
            </a:r>
            <a:r>
              <a:rPr lang="es-ES_tradnl" sz="1800" dirty="0" err="1" smtClean="0">
                <a:solidFill>
                  <a:schemeClr val="tx2"/>
                </a:solidFill>
              </a:rPr>
              <a:t>random</a:t>
            </a:r>
            <a:r>
              <a:rPr lang="es-ES_tradnl" sz="1800" dirty="0" smtClean="0">
                <a:solidFill>
                  <a:schemeClr val="tx2"/>
                </a:solidFill>
              </a:rPr>
              <a:t> en una lista </a:t>
            </a:r>
            <a:endParaRPr lang="es-ES_tradnl" sz="1800" dirty="0" smtClean="0">
              <a:solidFill>
                <a:srgbClr val="000000"/>
              </a:solidFill>
            </a:endParaRPr>
          </a:p>
          <a:p>
            <a:endParaRPr lang="fr-FR" dirty="0"/>
          </a:p>
        </p:txBody>
      </p:sp>
      <p:sp>
        <p:nvSpPr>
          <p:cNvPr id="19" name="Flèche vers le haut 18"/>
          <p:cNvSpPr/>
          <p:nvPr/>
        </p:nvSpPr>
        <p:spPr bwMode="auto">
          <a:xfrm rot="12773902">
            <a:off x="9011277" y="4092585"/>
            <a:ext cx="484632" cy="978408"/>
          </a:xfrm>
          <a:prstGeom prst="upArrow">
            <a:avLst/>
          </a:prstGeom>
          <a:gradFill rotWithShape="0">
            <a:gsLst>
              <a:gs pos="0">
                <a:srgbClr val="0082E5">
                  <a:alpha val="75000"/>
                </a:srgbClr>
              </a:gs>
              <a:gs pos="100000">
                <a:srgbClr val="0057E5">
                  <a:alpha val="64999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4200" b="0" i="0" u="none" strike="noStrike" cap="none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 Light" pitchFamily="-103" charset="0"/>
              <a:ea typeface="ヒラギノ角ゴ ProN W3" pitchFamily="-103" charset="-128"/>
              <a:cs typeface="ヒラギノ角ゴ ProN W3" pitchFamily="-103" charset="-128"/>
              <a:sym typeface="Helvetica Neue Light" pitchFamily="-103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 descr="Drawerfalabell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600" y="3048000"/>
            <a:ext cx="7950200" cy="5562600"/>
          </a:xfrm>
          <a:prstGeom prst="rect">
            <a:avLst/>
          </a:prstGeom>
        </p:spPr>
      </p:pic>
      <p:grpSp>
        <p:nvGrpSpPr>
          <p:cNvPr id="3" name="Grouper 4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60774" name="Image 5" descr="banner_activity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0775" name="Image 6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5200" y="0"/>
            <a:ext cx="11430000" cy="2438400"/>
          </a:xfrm>
        </p:spPr>
        <p:txBody>
          <a:bodyPr/>
          <a:lstStyle/>
          <a:p>
            <a:pPr eaLnBrk="1" hangingPunct="1">
              <a:defRPr/>
            </a:pPr>
            <a:r>
              <a:rPr lang="fr-FR" dirty="0" err="1" smtClean="0"/>
              <a:t>Drawer</a:t>
            </a:r>
            <a:r>
              <a:rPr lang="fr-FR" dirty="0" smtClean="0"/>
              <a:t> de </a:t>
            </a:r>
            <a:r>
              <a:rPr lang="fr-FR" dirty="0" err="1" smtClean="0"/>
              <a:t>navigacion</a:t>
            </a:r>
            <a:endParaRPr lang="fr-FR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3980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9600" y="1905000"/>
            <a:ext cx="12446000" cy="861060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-1422400" y="2971800"/>
            <a:ext cx="6502400" cy="74789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2400" dirty="0" err="1" smtClean="0"/>
              <a:t>Contenido</a:t>
            </a:r>
            <a:r>
              <a:rPr lang="fr-FR" sz="2400" dirty="0" smtClean="0"/>
              <a:t> </a:t>
            </a:r>
            <a:r>
              <a:rPr lang="fr-FR" sz="2400" dirty="0" err="1" smtClean="0"/>
              <a:t>Navigacion</a:t>
            </a:r>
            <a:r>
              <a:rPr lang="fr-FR" sz="2400" dirty="0" smtClean="0"/>
              <a:t>:</a:t>
            </a:r>
          </a:p>
          <a:p>
            <a:r>
              <a:rPr lang="fr-FR" sz="2400" dirty="0" smtClean="0"/>
              <a:t> </a:t>
            </a:r>
          </a:p>
          <a:p>
            <a:pPr lvl="1"/>
            <a:r>
              <a:rPr lang="fr-FR" sz="2400" dirty="0" err="1" smtClean="0"/>
              <a:t>Actividades</a:t>
            </a:r>
            <a:r>
              <a:rPr lang="fr-FR" sz="2400" dirty="0" smtClean="0"/>
              <a:t>:</a:t>
            </a:r>
          </a:p>
          <a:p>
            <a:pPr lvl="1"/>
            <a:r>
              <a:rPr lang="fr-FR" sz="2400" dirty="0" err="1" smtClean="0"/>
              <a:t>-Climbing</a:t>
            </a:r>
            <a:endParaRPr lang="fr-FR" sz="2400" dirty="0" smtClean="0"/>
          </a:p>
          <a:p>
            <a:pPr lvl="1"/>
            <a:r>
              <a:rPr lang="fr-FR" sz="2400" dirty="0" err="1" smtClean="0"/>
              <a:t>-Treking</a:t>
            </a:r>
            <a:endParaRPr lang="fr-FR" sz="2400" dirty="0" smtClean="0"/>
          </a:p>
          <a:p>
            <a:pPr lvl="1"/>
            <a:r>
              <a:rPr lang="fr-FR" sz="2400" dirty="0" err="1" smtClean="0"/>
              <a:t>-Entrenamiento</a:t>
            </a:r>
            <a:endParaRPr lang="fr-FR" sz="2400" dirty="0" smtClean="0"/>
          </a:p>
          <a:p>
            <a:pPr lvl="1"/>
            <a:r>
              <a:rPr lang="fr-FR" sz="2400" dirty="0" smtClean="0"/>
              <a:t>- </a:t>
            </a:r>
            <a:r>
              <a:rPr lang="fr-FR" sz="2400" dirty="0" err="1" smtClean="0"/>
              <a:t>Mountain</a:t>
            </a:r>
            <a:r>
              <a:rPr lang="fr-FR" sz="2400" dirty="0" smtClean="0"/>
              <a:t> Bike</a:t>
            </a:r>
          </a:p>
          <a:p>
            <a:pPr lvl="1"/>
            <a:r>
              <a:rPr lang="fr-FR" sz="2400" dirty="0" err="1" smtClean="0"/>
              <a:t>-Runing</a:t>
            </a:r>
            <a:endParaRPr lang="fr-FR" sz="2400" dirty="0" smtClean="0"/>
          </a:p>
          <a:p>
            <a:pPr lvl="1"/>
            <a:endParaRPr lang="fr-FR" sz="2400" dirty="0" smtClean="0"/>
          </a:p>
          <a:p>
            <a:pPr lvl="1"/>
            <a:r>
              <a:rPr lang="fr-FR" sz="2400" dirty="0" err="1" smtClean="0"/>
              <a:t>Categorias</a:t>
            </a:r>
            <a:r>
              <a:rPr lang="fr-FR" sz="2400" dirty="0" smtClean="0"/>
              <a:t> de </a:t>
            </a:r>
            <a:r>
              <a:rPr lang="fr-FR" sz="2400" dirty="0" err="1" smtClean="0"/>
              <a:t>productos</a:t>
            </a:r>
            <a:r>
              <a:rPr lang="fr-FR" sz="2400" dirty="0" smtClean="0"/>
              <a:t>:</a:t>
            </a:r>
          </a:p>
          <a:p>
            <a:pPr lvl="1"/>
            <a:r>
              <a:rPr lang="fr-FR" sz="2400" dirty="0" err="1" smtClean="0"/>
              <a:t>Chaquetas</a:t>
            </a:r>
            <a:endParaRPr lang="fr-FR" sz="2400" dirty="0" smtClean="0"/>
          </a:p>
          <a:p>
            <a:pPr lvl="1"/>
            <a:r>
              <a:rPr lang="fr-FR" sz="2400" dirty="0" err="1" smtClean="0"/>
              <a:t>Poleras</a:t>
            </a:r>
            <a:r>
              <a:rPr lang="fr-FR" sz="2400" dirty="0" smtClean="0"/>
              <a:t> y </a:t>
            </a:r>
            <a:r>
              <a:rPr lang="fr-FR" sz="2400" dirty="0" err="1" smtClean="0"/>
              <a:t>Poleron</a:t>
            </a:r>
            <a:endParaRPr lang="fr-FR" sz="2400" dirty="0" smtClean="0"/>
          </a:p>
          <a:p>
            <a:pPr lvl="1"/>
            <a:r>
              <a:rPr lang="fr-FR" sz="2400" dirty="0" smtClean="0"/>
              <a:t>Pantalon y Short</a:t>
            </a:r>
          </a:p>
          <a:p>
            <a:pPr lvl="1"/>
            <a:r>
              <a:rPr lang="fr-FR" sz="2400" dirty="0" err="1" smtClean="0"/>
              <a:t>Zapateria</a:t>
            </a:r>
            <a:endParaRPr lang="fr-FR" sz="2400" dirty="0" smtClean="0"/>
          </a:p>
          <a:p>
            <a:pPr lvl="1"/>
            <a:r>
              <a:rPr lang="fr-FR" sz="2400" dirty="0" err="1" smtClean="0"/>
              <a:t>Accesorios</a:t>
            </a:r>
            <a:endParaRPr lang="fr-FR" sz="2400" dirty="0" smtClean="0"/>
          </a:p>
          <a:p>
            <a:pPr lvl="1"/>
            <a:r>
              <a:rPr lang="fr-FR" sz="2400" dirty="0" err="1" smtClean="0"/>
              <a:t>Equipamientos</a:t>
            </a:r>
            <a:endParaRPr lang="fr-FR" sz="2400" dirty="0" smtClean="0"/>
          </a:p>
          <a:p>
            <a:pPr lvl="1"/>
            <a:endParaRPr lang="fr-FR" sz="2400" dirty="0" smtClean="0"/>
          </a:p>
          <a:p>
            <a:pPr lvl="1"/>
            <a:endParaRPr lang="fr-FR" sz="2400" dirty="0" smtClean="0"/>
          </a:p>
          <a:p>
            <a:pPr lvl="1"/>
            <a:r>
              <a:rPr lang="fr-FR" sz="2400" dirty="0" smtClean="0"/>
              <a:t> </a:t>
            </a:r>
          </a:p>
          <a:p>
            <a:pPr lvl="1"/>
            <a:endParaRPr lang="fr-FR" sz="2400" dirty="0"/>
          </a:p>
        </p:txBody>
      </p:sp>
      <p:sp>
        <p:nvSpPr>
          <p:cNvPr id="25" name="Flèche vers la droite 24"/>
          <p:cNvSpPr/>
          <p:nvPr/>
        </p:nvSpPr>
        <p:spPr bwMode="auto">
          <a:xfrm>
            <a:off x="3149600" y="3962400"/>
            <a:ext cx="1981200" cy="822960"/>
          </a:xfrm>
          <a:prstGeom prst="rightArrow">
            <a:avLst/>
          </a:prstGeom>
          <a:gradFill rotWithShape="0">
            <a:gsLst>
              <a:gs pos="0">
                <a:srgbClr val="0082E5">
                  <a:alpha val="75000"/>
                </a:srgbClr>
              </a:gs>
              <a:gs pos="100000">
                <a:srgbClr val="0057E5">
                  <a:alpha val="64999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914" name="Grouper 5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66919" name="Image 6" descr="banner_activity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6920" name="Imag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11400" y="-76200"/>
            <a:ext cx="11430000" cy="2438400"/>
          </a:xfrm>
        </p:spPr>
        <p:txBody>
          <a:bodyPr/>
          <a:lstStyle/>
          <a:p>
            <a:pPr eaLnBrk="1" hangingPunct="1">
              <a:defRPr/>
            </a:pPr>
            <a:r>
              <a:rPr lang="fr-FR" dirty="0" err="1" smtClean="0"/>
              <a:t>Requisitos</a:t>
            </a:r>
            <a:r>
              <a:rPr lang="fr-FR" dirty="0" smtClean="0"/>
              <a:t> </a:t>
            </a:r>
            <a:r>
              <a:rPr lang="fr-FR" dirty="0" err="1" smtClean="0"/>
              <a:t>demo</a:t>
            </a:r>
            <a:r>
              <a:rPr lang="fr-FR" dirty="0" smtClean="0"/>
              <a:t>: 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87400" y="2768600"/>
            <a:ext cx="7315200" cy="5715000"/>
          </a:xfrm>
        </p:spPr>
        <p:txBody>
          <a:bodyPr/>
          <a:lstStyle/>
          <a:p>
            <a:pPr eaLnBrk="1" hangingPunct="1">
              <a:defRPr/>
            </a:pPr>
            <a:r>
              <a:rPr lang="es-ES_tradnl" dirty="0" smtClean="0"/>
              <a:t>Base de dato local</a:t>
            </a:r>
          </a:p>
          <a:p>
            <a:pPr eaLnBrk="1" hangingPunct="1">
              <a:defRPr/>
            </a:pPr>
            <a:r>
              <a:rPr lang="es-ES_tradnl" dirty="0" smtClean="0"/>
              <a:t>Funcionar OFFLINE</a:t>
            </a:r>
          </a:p>
          <a:p>
            <a:pPr eaLnBrk="1" hangingPunct="1">
              <a:defRPr/>
            </a:pPr>
            <a:r>
              <a:rPr lang="es-ES_tradnl" dirty="0" smtClean="0"/>
              <a:t>Funcionalidades descritas anteriormente</a:t>
            </a:r>
          </a:p>
          <a:p>
            <a:pPr eaLnBrk="1" hangingPunct="1">
              <a:defRPr/>
            </a:pPr>
            <a:r>
              <a:rPr lang="es-ES_tradnl" dirty="0" smtClean="0"/>
              <a:t>Respetar plazo</a:t>
            </a:r>
          </a:p>
          <a:p>
            <a:pPr eaLnBrk="1" hangingPunct="1">
              <a:defRPr/>
            </a:pPr>
            <a:r>
              <a:rPr lang="es-ES_tradnl" dirty="0" smtClean="0"/>
              <a:t>Debe funciona en IPAD 2 o 3 </a:t>
            </a:r>
          </a:p>
          <a:p>
            <a:pPr eaLnBrk="1" hangingPunct="1">
              <a:defRPr/>
            </a:pPr>
            <a:endParaRPr lang="es-ES_tradnl" dirty="0" smtClean="0"/>
          </a:p>
        </p:txBody>
      </p:sp>
      <p:pic>
        <p:nvPicPr>
          <p:cNvPr id="166917" name="Imag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26200" y="2971800"/>
            <a:ext cx="60452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7028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Grp="1" noChangeArrowheads="1"/>
          </p:cNvSpPr>
          <p:nvPr>
            <p:ph type="body" idx="1"/>
          </p:nvPr>
        </p:nvSpPr>
        <p:spPr>
          <a:xfrm>
            <a:off x="1473200" y="3886200"/>
            <a:ext cx="9613900" cy="3009900"/>
          </a:xfrm>
        </p:spPr>
        <p:txBody>
          <a:bodyPr/>
          <a:lstStyle/>
          <a:p>
            <a:pPr marL="0" indent="0" algn="ctr" eaLnBrk="1" hangingPunct="1">
              <a:defRPr/>
            </a:pPr>
            <a:r>
              <a:rPr lang="en-US" sz="44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”Hoy en </a:t>
            </a:r>
            <a:r>
              <a:rPr lang="en-US" sz="4400" dirty="0" err="1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día</a:t>
            </a:r>
            <a:r>
              <a:rPr lang="en-US" sz="44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 le </a:t>
            </a:r>
            <a:r>
              <a:rPr lang="en-US" sz="4400" b="1" dirty="0" err="1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exigimos</a:t>
            </a:r>
            <a:r>
              <a:rPr lang="en-US" sz="44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 a </a:t>
            </a:r>
            <a:r>
              <a:rPr lang="en-US" sz="4400" dirty="0" err="1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nuestros</a:t>
            </a:r>
            <a:r>
              <a:rPr lang="en-US" sz="44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 </a:t>
            </a:r>
            <a:r>
              <a:rPr lang="en-US" sz="4400" b="1" dirty="0" err="1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vendedores</a:t>
            </a:r>
            <a:r>
              <a:rPr lang="en-US" sz="44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, </a:t>
            </a:r>
            <a:r>
              <a:rPr lang="en-US" sz="4400" dirty="0" err="1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pero</a:t>
            </a:r>
            <a:r>
              <a:rPr lang="en-US" sz="44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 </a:t>
            </a:r>
            <a:r>
              <a:rPr lang="en-US" sz="4400" b="1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NO</a:t>
            </a:r>
            <a:r>
              <a:rPr lang="en-US" sz="44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 les </a:t>
            </a:r>
            <a:r>
              <a:rPr lang="en-US" sz="4400" dirty="0" err="1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damos</a:t>
            </a:r>
            <a:r>
              <a:rPr lang="en-US" sz="44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 </a:t>
            </a:r>
            <a:r>
              <a:rPr lang="en-US" sz="4400" dirty="0" err="1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las</a:t>
            </a:r>
            <a:r>
              <a:rPr lang="en-US" sz="44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 </a:t>
            </a:r>
            <a:r>
              <a:rPr lang="en-US" sz="4400" b="1" dirty="0" err="1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Herramientas</a:t>
            </a:r>
            <a:r>
              <a:rPr lang="en-US" sz="44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 </a:t>
            </a:r>
            <a:r>
              <a:rPr lang="en-US" sz="4400" dirty="0" err="1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para</a:t>
            </a:r>
            <a:r>
              <a:rPr lang="en-US" sz="44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 </a:t>
            </a:r>
            <a:r>
              <a:rPr lang="en-US" sz="4400" dirty="0" err="1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Ayudarlos</a:t>
            </a:r>
            <a:r>
              <a:rPr lang="en-US" sz="3600" dirty="0">
                <a:solidFill>
                  <a:schemeClr val="tx1"/>
                </a:solidFill>
                <a:effectLst/>
                <a:latin typeface="Helvetica" pitchFamily="-103" charset="0"/>
                <a:ea typeface="Helvetica" pitchFamily="-103" charset="0"/>
                <a:cs typeface="Helvetica" pitchFamily="-103" charset="0"/>
                <a:sym typeface="Helvetica" pitchFamily="-103" charset="0"/>
              </a:rPr>
              <a:t>”</a:t>
            </a:r>
            <a:endParaRPr lang="en-US" sz="3600" dirty="0">
              <a:solidFill>
                <a:schemeClr val="tx1"/>
              </a:solidFill>
              <a:effectLst/>
              <a:latin typeface="Helvetica" pitchFamily="-103" charset="0"/>
              <a:sym typeface="Helvetica" pitchFamily="-103" charset="0"/>
            </a:endParaRPr>
          </a:p>
          <a:p>
            <a:pPr marL="0" indent="0" eaLnBrk="1" hangingPunct="1">
              <a:defRPr/>
            </a:pPr>
            <a:endParaRPr lang="en-US" sz="3600" dirty="0"/>
          </a:p>
        </p:txBody>
      </p:sp>
      <p:pic>
        <p:nvPicPr>
          <p:cNvPr id="169987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721600" y="6400800"/>
            <a:ext cx="2298700" cy="342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7028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  <p:grpSp>
        <p:nvGrpSpPr>
          <p:cNvPr id="169989" name="Grouper 5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69990" name="Image 6" descr="banner_activity.png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9991" name="Image 7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01800" y="1752600"/>
            <a:ext cx="9664700" cy="54356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530" name="Grouper 6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50535" name="Image 7" descr="banner_activity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0536" name="Image 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40000" y="0"/>
            <a:ext cx="11430000" cy="2438400"/>
          </a:xfrm>
        </p:spPr>
        <p:txBody>
          <a:bodyPr/>
          <a:lstStyle/>
          <a:p>
            <a:pPr eaLnBrk="1" hangingPunct="1">
              <a:defRPr/>
            </a:pPr>
            <a:r>
              <a:rPr lang="fr-FR" dirty="0" smtClean="0"/>
              <a:t>The </a:t>
            </a:r>
            <a:r>
              <a:rPr lang="fr-FR" dirty="0" err="1" smtClean="0"/>
              <a:t>North</a:t>
            </a:r>
            <a:r>
              <a:rPr lang="fr-FR" dirty="0" smtClean="0"/>
              <a:t> Face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11200" y="2895600"/>
            <a:ext cx="7543800" cy="5715000"/>
          </a:xfrm>
        </p:spPr>
        <p:txBody>
          <a:bodyPr/>
          <a:lstStyle/>
          <a:p>
            <a:pPr eaLnBrk="1" hangingPunct="1">
              <a:defRPr/>
            </a:pPr>
            <a:r>
              <a:rPr lang="es-ES_tradnl" dirty="0" err="1" smtClean="0">
                <a:solidFill>
                  <a:srgbClr val="008000"/>
                </a:solidFill>
              </a:rPr>
              <a:t>N°1</a:t>
            </a:r>
            <a:r>
              <a:rPr lang="es-ES_tradnl" dirty="0" smtClean="0">
                <a:solidFill>
                  <a:srgbClr val="008000"/>
                </a:solidFill>
              </a:rPr>
              <a:t> mundial del sector</a:t>
            </a:r>
          </a:p>
          <a:p>
            <a:pPr eaLnBrk="1" hangingPunct="1">
              <a:defRPr/>
            </a:pPr>
            <a:r>
              <a:rPr lang="es-ES_tradnl" dirty="0" smtClean="0">
                <a:solidFill>
                  <a:srgbClr val="008000"/>
                </a:solidFill>
              </a:rPr>
              <a:t>Mas de 3000 referencias </a:t>
            </a:r>
          </a:p>
          <a:p>
            <a:pPr eaLnBrk="1" hangingPunct="1">
              <a:defRPr/>
            </a:pPr>
            <a:r>
              <a:rPr lang="es-ES_tradnl" dirty="0" smtClean="0">
                <a:solidFill>
                  <a:srgbClr val="008000"/>
                </a:solidFill>
              </a:rPr>
              <a:t>4 </a:t>
            </a:r>
            <a:r>
              <a:rPr lang="es-ES_tradnl" dirty="0" err="1" smtClean="0">
                <a:solidFill>
                  <a:srgbClr val="008000"/>
                </a:solidFill>
              </a:rPr>
              <a:t>Millliones</a:t>
            </a:r>
            <a:r>
              <a:rPr lang="es-ES_tradnl" dirty="0" smtClean="0">
                <a:solidFill>
                  <a:srgbClr val="008000"/>
                </a:solidFill>
              </a:rPr>
              <a:t> de visita al ano</a:t>
            </a:r>
          </a:p>
          <a:p>
            <a:pPr eaLnBrk="1" hangingPunct="1">
              <a:buFontTx/>
              <a:buNone/>
              <a:defRPr/>
            </a:pPr>
            <a:endParaRPr lang="es-ES_tradnl" dirty="0" smtClean="0"/>
          </a:p>
          <a:p>
            <a:pPr eaLnBrk="1" hangingPunct="1">
              <a:defRPr/>
            </a:pPr>
            <a:r>
              <a:rPr lang="es-ES_tradnl" dirty="0" smtClean="0">
                <a:solidFill>
                  <a:srgbClr val="FF0000"/>
                </a:solidFill>
              </a:rPr>
              <a:t>Tasa de </a:t>
            </a:r>
            <a:r>
              <a:rPr lang="es-ES_tradnl" dirty="0" err="1" smtClean="0">
                <a:solidFill>
                  <a:srgbClr val="FF0000"/>
                </a:solidFill>
              </a:rPr>
              <a:t>conversion</a:t>
            </a:r>
            <a:r>
              <a:rPr lang="es-ES_tradnl" dirty="0" smtClean="0">
                <a:solidFill>
                  <a:srgbClr val="FF0000"/>
                </a:solidFill>
              </a:rPr>
              <a:t> de 6% </a:t>
            </a:r>
          </a:p>
          <a:p>
            <a:pPr eaLnBrk="1" hangingPunct="1">
              <a:buFontTx/>
              <a:buNone/>
              <a:defRPr/>
            </a:pPr>
            <a:endParaRPr lang="es-ES_tradnl" dirty="0" smtClean="0"/>
          </a:p>
        </p:txBody>
      </p:sp>
      <p:pic>
        <p:nvPicPr>
          <p:cNvPr id="6" name="Picture 3" descr="puerto_varas_the_north_face_stor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/>
            </a:extLst>
          </a:blip>
          <a:stretch>
            <a:fillRect/>
          </a:stretch>
        </p:blipFill>
        <p:spPr>
          <a:xfrm>
            <a:off x="7569200" y="2895600"/>
            <a:ext cx="4715870" cy="42672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855200" y="7010400"/>
            <a:ext cx="28194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000" y="0"/>
            <a:ext cx="11703050" cy="1625600"/>
          </a:xfrm>
        </p:spPr>
        <p:txBody>
          <a:bodyPr/>
          <a:lstStyle/>
          <a:p>
            <a:pPr eaLnBrk="1" hangingPunct="1">
              <a:defRPr/>
            </a:pPr>
            <a:endParaRPr lang="es-ES_tradnl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>
          <a:xfrm>
            <a:off x="635000" y="1600200"/>
            <a:ext cx="5745163" cy="909638"/>
          </a:xfrm>
        </p:spPr>
        <p:txBody>
          <a:bodyPr/>
          <a:lstStyle/>
          <a:p>
            <a:pPr eaLnBrk="1" hangingPunct="1">
              <a:defRPr/>
            </a:pPr>
            <a:r>
              <a:rPr lang="es-ES_tradnl" sz="3600" dirty="0" smtClean="0"/>
              <a:t>Posicionamiento</a:t>
            </a:r>
            <a:endParaRPr lang="fr-FR" sz="3600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5000" y="1828800"/>
            <a:ext cx="5745163" cy="5619750"/>
          </a:xfrm>
        </p:spPr>
        <p:txBody>
          <a:bodyPr/>
          <a:lstStyle/>
          <a:p>
            <a:pPr eaLnBrk="1" hangingPunct="1">
              <a:defRPr/>
            </a:pPr>
            <a:r>
              <a:rPr lang="es-CL" dirty="0" smtClean="0"/>
              <a:t>Segmento : outdoor &amp; adventura de gama alta </a:t>
            </a:r>
          </a:p>
          <a:p>
            <a:pPr lvl="1" eaLnBrk="1" hangingPunct="1">
              <a:defRPr/>
            </a:pPr>
            <a:r>
              <a:rPr lang="es-CL" sz="2400" dirty="0" smtClean="0"/>
              <a:t>Equipamiento </a:t>
            </a:r>
          </a:p>
          <a:p>
            <a:pPr lvl="1" eaLnBrk="1" hangingPunct="1">
              <a:defRPr/>
            </a:pPr>
            <a:r>
              <a:rPr lang="es-CL" sz="2400" dirty="0" smtClean="0"/>
              <a:t>Ropa de uso cotidiano</a:t>
            </a:r>
          </a:p>
          <a:p>
            <a:pPr eaLnBrk="1" hangingPunct="1">
              <a:buFontTx/>
              <a:buNone/>
              <a:defRPr/>
            </a:pPr>
            <a:endParaRPr lang="es-CL" dirty="0" smtClean="0"/>
          </a:p>
          <a:p>
            <a:pPr lvl="1" eaLnBrk="1" hangingPunct="1">
              <a:defRPr/>
            </a:pPr>
            <a:endParaRPr lang="es-CL" dirty="0" smtClean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3"/>
          </p:nvPr>
        </p:nvSpPr>
        <p:spPr>
          <a:xfrm>
            <a:off x="6578600" y="1676400"/>
            <a:ext cx="5748338" cy="909638"/>
          </a:xfrm>
        </p:spPr>
        <p:txBody>
          <a:bodyPr/>
          <a:lstStyle/>
          <a:p>
            <a:pPr eaLnBrk="1" hangingPunct="1">
              <a:defRPr/>
            </a:pPr>
            <a:r>
              <a:rPr lang="es-ES_tradnl" sz="3600" dirty="0" smtClean="0"/>
              <a:t>Segmentación Clientes</a:t>
            </a:r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4"/>
          </p:nvPr>
        </p:nvSpPr>
        <p:spPr>
          <a:xfrm>
            <a:off x="6578600" y="1676400"/>
            <a:ext cx="5748338" cy="561975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 err="1" smtClean="0"/>
              <a:t>Deportistas</a:t>
            </a:r>
            <a:r>
              <a:rPr lang="en-US" sz="2800" dirty="0" smtClean="0"/>
              <a:t> </a:t>
            </a:r>
          </a:p>
          <a:p>
            <a:pPr eaLnBrk="1" hangingPunct="1">
              <a:defRPr/>
            </a:pPr>
            <a:r>
              <a:rPr lang="en-US" sz="2800" dirty="0" smtClean="0"/>
              <a:t>Hombres / </a:t>
            </a:r>
            <a:r>
              <a:rPr lang="en-US" sz="2800" dirty="0" err="1" smtClean="0"/>
              <a:t>Mujeres</a:t>
            </a:r>
            <a:r>
              <a:rPr lang="en-US" sz="2800" dirty="0" smtClean="0"/>
              <a:t> </a:t>
            </a:r>
          </a:p>
          <a:p>
            <a:pPr eaLnBrk="1" hangingPunct="1">
              <a:defRPr/>
            </a:pPr>
            <a:r>
              <a:rPr lang="en-US" sz="2800" dirty="0" smtClean="0"/>
              <a:t>25-50 </a:t>
            </a:r>
            <a:r>
              <a:rPr lang="en-US" sz="2800" dirty="0" err="1" smtClean="0"/>
              <a:t>anos</a:t>
            </a:r>
            <a:endParaRPr lang="en-US" sz="2800" dirty="0" smtClean="0"/>
          </a:p>
          <a:p>
            <a:pPr eaLnBrk="1" hangingPunct="1">
              <a:defRPr/>
            </a:pPr>
            <a:r>
              <a:rPr lang="en-US" sz="2800" dirty="0" smtClean="0"/>
              <a:t>CSP +</a:t>
            </a:r>
          </a:p>
          <a:p>
            <a:pPr eaLnBrk="1" hangingPunct="1">
              <a:defRPr/>
            </a:pPr>
            <a:endParaRPr lang="fr-FR" dirty="0" smtClean="0"/>
          </a:p>
        </p:txBody>
      </p:sp>
      <p:pic>
        <p:nvPicPr>
          <p:cNvPr id="4" name="Picture 3" descr="positi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/>
            </a:extLst>
          </a:blip>
          <a:stretch>
            <a:fillRect/>
          </a:stretch>
        </p:blipFill>
        <p:spPr>
          <a:xfrm>
            <a:off x="457200" y="5638800"/>
            <a:ext cx="12369800" cy="381833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9" name="Grouper 4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0" name="Image 5" descr="banner_activity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" name="Image 6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78" name="Grouper 4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52582" name="Image 5" descr="banner_activity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2583" name="Imag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7600" y="-381000"/>
            <a:ext cx="11430000" cy="24384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Mas</a:t>
            </a:r>
            <a:r>
              <a:rPr lang="en-US" dirty="0" smtClean="0"/>
              <a:t> de 3000 </a:t>
            </a:r>
            <a:r>
              <a:rPr lang="en-US" dirty="0" err="1" smtClean="0"/>
              <a:t>referencias</a:t>
            </a:r>
            <a:endParaRPr lang="en-US" dirty="0"/>
          </a:p>
        </p:txBody>
      </p:sp>
      <p:pic>
        <p:nvPicPr>
          <p:cNvPr id="4" name="Picture 3" descr="Capture d’écran 2013-08-30 à 17.53.2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/>
            </a:extLst>
          </a:blip>
          <a:stretch>
            <a:fillRect/>
          </a:stretch>
        </p:blipFill>
        <p:spPr>
          <a:xfrm>
            <a:off x="1320800" y="1676400"/>
            <a:ext cx="10227420" cy="74563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7028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698" name="Grouper 7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57703" name="Image 8" descr="banner_activity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7704" name="Imag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2463800" y="0"/>
            <a:ext cx="8191500" cy="2438400"/>
          </a:xfrm>
        </p:spPr>
        <p:txBody>
          <a:bodyPr/>
          <a:lstStyle/>
          <a:p>
            <a:pPr eaLnBrk="1" hangingPunct="1">
              <a:defRPr/>
            </a:pPr>
            <a:r>
              <a:rPr lang="es-ES_tradnl" dirty="0" smtClean="0"/>
              <a:t>La </a:t>
            </a:r>
            <a:r>
              <a:rPr lang="es-ES_tradnl" dirty="0" err="1" smtClean="0"/>
              <a:t>solucion</a:t>
            </a:r>
            <a:r>
              <a:rPr lang="es-ES_tradnl" dirty="0" smtClean="0"/>
              <a:t>  </a:t>
            </a:r>
            <a:endParaRPr lang="es-ES_tradnl" dirty="0"/>
          </a:p>
        </p:txBody>
      </p:sp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863600" y="1676400"/>
            <a:ext cx="12141200" cy="3797300"/>
          </a:xfrm>
        </p:spPr>
        <p:txBody>
          <a:bodyPr/>
          <a:lstStyle/>
          <a:p>
            <a:pPr eaLnBrk="1" hangingPunct="1">
              <a:buFontTx/>
              <a:buBlip>
                <a:blip r:embed="rId4"/>
              </a:buBlip>
              <a:defRPr/>
            </a:pPr>
            <a:r>
              <a:rPr lang="es-ES_tradnl" b="1" dirty="0" err="1" smtClean="0">
                <a:latin typeface="Helvetica Neue" pitchFamily="-103" charset="0"/>
                <a:ea typeface="Helvetica Neue" pitchFamily="-103" charset="0"/>
                <a:cs typeface="Helvetica Neue" pitchFamily="-103" charset="0"/>
                <a:sym typeface="Helvetica Neue" pitchFamily="-103" charset="0"/>
              </a:rPr>
              <a:t>Boagrius</a:t>
            </a:r>
            <a:r>
              <a:rPr lang="es-ES_tradnl" dirty="0" smtClean="0"/>
              <a:t> es una solución basada en </a:t>
            </a:r>
            <a:r>
              <a:rPr lang="es-ES_tradnl" dirty="0" err="1" smtClean="0"/>
              <a:t>tablets</a:t>
            </a:r>
            <a:r>
              <a:rPr lang="es-ES_tradnl" dirty="0" smtClean="0"/>
              <a:t> que mejora la </a:t>
            </a:r>
            <a:r>
              <a:rPr lang="es-ES_tradnl" b="1" dirty="0" smtClean="0">
                <a:latin typeface="Helvetica Neue" pitchFamily="-103" charset="0"/>
                <a:ea typeface="Helvetica Neue" pitchFamily="-103" charset="0"/>
                <a:cs typeface="Helvetica Neue" pitchFamily="-103" charset="0"/>
                <a:sym typeface="Helvetica Neue" pitchFamily="-103" charset="0"/>
              </a:rPr>
              <a:t>experiencia</a:t>
            </a:r>
            <a:r>
              <a:rPr lang="es-ES_tradnl" dirty="0" smtClean="0"/>
              <a:t> de los consumidores y la </a:t>
            </a:r>
            <a:r>
              <a:rPr lang="es-ES_tradnl" b="1" dirty="0" smtClean="0">
                <a:latin typeface="Helvetica Neue" pitchFamily="-103" charset="0"/>
                <a:ea typeface="Helvetica Neue" pitchFamily="-103" charset="0"/>
                <a:cs typeface="Helvetica Neue" pitchFamily="-103" charset="0"/>
                <a:sym typeface="Helvetica Neue" pitchFamily="-103" charset="0"/>
              </a:rPr>
              <a:t>productividad</a:t>
            </a:r>
            <a:r>
              <a:rPr lang="es-ES_tradnl" dirty="0" smtClean="0"/>
              <a:t> de sus vendedores</a:t>
            </a:r>
            <a:r>
              <a:rPr lang="es-ES_tradnl" b="1" dirty="0" smtClean="0">
                <a:latin typeface="Helvetica Neue" pitchFamily="-103" charset="0"/>
                <a:ea typeface="Helvetica Neue" pitchFamily="-103" charset="0"/>
                <a:cs typeface="Helvetica Neue" pitchFamily="-103" charset="0"/>
                <a:sym typeface="Helvetica Neue" pitchFamily="-103" charset="0"/>
              </a:rPr>
              <a:t>.</a:t>
            </a:r>
            <a:endParaRPr lang="es-ES_tradnl" b="1" dirty="0">
              <a:latin typeface="Helvetica Neue" pitchFamily="-103" charset="0"/>
              <a:ea typeface="ヒラギノ角ゴ ProN W6" pitchFamily="-103" charset="-128"/>
              <a:cs typeface="ヒラギノ角ゴ ProN W6" pitchFamily="-103" charset="-128"/>
              <a:sym typeface="Helvetica Neue" pitchFamily="-103" charset="0"/>
            </a:endParaRPr>
          </a:p>
        </p:txBody>
      </p:sp>
      <p:pic>
        <p:nvPicPr>
          <p:cNvPr id="157701" name="Image 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225800" y="4572000"/>
            <a:ext cx="5865813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97028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626" name="Grouper 4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54630" name="Image 5" descr="banner_activity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4631" name="Image 6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5200" y="304800"/>
            <a:ext cx="15849600" cy="20574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Objetivo</a:t>
            </a:r>
            <a:r>
              <a:rPr lang="en-US" dirty="0" smtClean="0"/>
              <a:t>: </a:t>
            </a:r>
            <a:br>
              <a:rPr lang="en-US" dirty="0" smtClean="0"/>
            </a:b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400" y="1752600"/>
            <a:ext cx="11430000" cy="5715000"/>
          </a:xfrm>
        </p:spPr>
        <p:txBody>
          <a:bodyPr>
            <a:noAutofit/>
          </a:bodyPr>
          <a:lstStyle/>
          <a:p>
            <a:pPr lvl="1" eaLnBrk="1" hangingPunct="1">
              <a:defRPr/>
            </a:pPr>
            <a:r>
              <a:rPr lang="es-ES_tradnl" sz="2800" dirty="0" smtClean="0"/>
              <a:t>Mejorar experiencia de los consumidores entregando les recomendaciones productos adaptadas gracias a una venta guiada técnica elaborada con sus mejores vendedores</a:t>
            </a:r>
          </a:p>
          <a:p>
            <a:pPr lvl="1" eaLnBrk="1" hangingPunct="1">
              <a:defRPr/>
            </a:pPr>
            <a:r>
              <a:rPr lang="es-ES_tradnl" sz="2800" dirty="0" smtClean="0"/>
              <a:t>Mejorar </a:t>
            </a:r>
            <a:r>
              <a:rPr lang="es-ES_tradnl" sz="2800" dirty="0" err="1" smtClean="0"/>
              <a:t>expertise</a:t>
            </a:r>
            <a:r>
              <a:rPr lang="es-ES_tradnl" sz="2800" dirty="0" smtClean="0"/>
              <a:t> de los vendedores dándole acceso a toda las informaciones necesarias para concluir la venta de manera mas rápida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7028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006600" y="3505200"/>
            <a:ext cx="9753600" cy="16319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s-CL" sz="6000" dirty="0">
                <a:latin typeface="Roboto Thin"/>
                <a:cs typeface="Roboto Thin"/>
              </a:rPr>
              <a:t>Venta Guiada </a:t>
            </a:r>
            <a:endParaRPr lang="es-CL" sz="6000" dirty="0" smtClean="0">
              <a:latin typeface="Roboto Thin"/>
              <a:cs typeface="Roboto Thin"/>
            </a:endParaRPr>
          </a:p>
          <a:p>
            <a:pPr>
              <a:defRPr/>
            </a:pPr>
            <a:r>
              <a:rPr lang="es-CL" sz="4000" dirty="0" smtClean="0">
                <a:latin typeface="Roboto Thin"/>
                <a:cs typeface="Roboto Thin"/>
              </a:rPr>
              <a:t>La demo</a:t>
            </a:r>
            <a:endParaRPr lang="es-CL" sz="4000" dirty="0">
              <a:latin typeface="Roboto Thin"/>
              <a:cs typeface="Roboto Thin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7028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  <p:grpSp>
        <p:nvGrpSpPr>
          <p:cNvPr id="156676" name="Grouper 4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56677" name="Image 5" descr="banner_activity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6678" name="Image 6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r 4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60774" name="Image 5" descr="banner_activity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0775" name="Imag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5200" y="0"/>
            <a:ext cx="11430000" cy="2438400"/>
          </a:xfrm>
        </p:spPr>
        <p:txBody>
          <a:bodyPr/>
          <a:lstStyle/>
          <a:p>
            <a:pPr eaLnBrk="1" hangingPunct="1">
              <a:defRPr/>
            </a:pPr>
            <a:r>
              <a:rPr lang="fr-FR" dirty="0" smtClean="0"/>
              <a:t>Home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702800" y="69342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  <p:pic>
        <p:nvPicPr>
          <p:cNvPr id="9" name="Image 8" descr="FalebellaHom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8000" y="2667000"/>
            <a:ext cx="6832600" cy="512445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4400" y="1295400"/>
            <a:ext cx="12446000" cy="8610600"/>
          </a:xfrm>
          <a:prstGeom prst="rect">
            <a:avLst/>
          </a:prstGeom>
        </p:spPr>
      </p:pic>
      <p:sp>
        <p:nvSpPr>
          <p:cNvPr id="12" name="Flèche vers la droite 11"/>
          <p:cNvSpPr/>
          <p:nvPr/>
        </p:nvSpPr>
        <p:spPr bwMode="auto">
          <a:xfrm>
            <a:off x="2921000" y="6324600"/>
            <a:ext cx="2502408" cy="762000"/>
          </a:xfrm>
          <a:prstGeom prst="rightArrow">
            <a:avLst/>
          </a:prstGeom>
          <a:gradFill rotWithShape="0">
            <a:gsLst>
              <a:gs pos="0">
                <a:srgbClr val="0082E5">
                  <a:alpha val="75000"/>
                </a:srgbClr>
              </a:gs>
              <a:gs pos="100000">
                <a:srgbClr val="0057E5">
                  <a:alpha val="64999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4200" b="0" i="0" u="none" strike="noStrike" cap="none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 Light" pitchFamily="-103" charset="0"/>
              <a:ea typeface="ヒラギノ角ゴ ProN W3" pitchFamily="-103" charset="-128"/>
              <a:cs typeface="ヒラギノ角ゴ ProN W3" pitchFamily="-103" charset="-128"/>
              <a:sym typeface="Helvetica Neue Light" pitchFamily="-103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279400" y="6477000"/>
            <a:ext cx="3429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 smtClean="0"/>
              <a:t>Lista de </a:t>
            </a:r>
            <a:r>
              <a:rPr lang="fr-FR" sz="2400" dirty="0" err="1" smtClean="0"/>
              <a:t>Productos</a:t>
            </a:r>
            <a:endParaRPr lang="fr-FR" sz="2400" dirty="0" smtClean="0"/>
          </a:p>
          <a:p>
            <a:r>
              <a:rPr lang="fr-FR" sz="2400" dirty="0" smtClean="0"/>
              <a:t>Solo </a:t>
            </a:r>
            <a:r>
              <a:rPr lang="fr-FR" sz="2400" dirty="0" err="1" smtClean="0"/>
              <a:t>fotos</a:t>
            </a:r>
            <a:r>
              <a:rPr lang="fr-FR" sz="2400" dirty="0" smtClean="0"/>
              <a:t> y nombre</a:t>
            </a:r>
          </a:p>
        </p:txBody>
      </p:sp>
      <p:sp>
        <p:nvSpPr>
          <p:cNvPr id="14" name="Flèche vers la droite 13"/>
          <p:cNvSpPr/>
          <p:nvPr/>
        </p:nvSpPr>
        <p:spPr bwMode="auto">
          <a:xfrm>
            <a:off x="3835400" y="3886200"/>
            <a:ext cx="4331208" cy="762000"/>
          </a:xfrm>
          <a:prstGeom prst="rightArrow">
            <a:avLst/>
          </a:prstGeom>
          <a:gradFill rotWithShape="0">
            <a:gsLst>
              <a:gs pos="0">
                <a:srgbClr val="0082E5">
                  <a:alpha val="75000"/>
                </a:srgbClr>
              </a:gs>
              <a:gs pos="100000">
                <a:srgbClr val="0057E5">
                  <a:alpha val="64999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4200" b="0" i="0" u="none" strike="noStrike" cap="none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 Light" pitchFamily="-103" charset="0"/>
              <a:ea typeface="ヒラギノ角ゴ ProN W3" pitchFamily="-103" charset="-128"/>
              <a:cs typeface="ヒラギノ角ゴ ProN W3" pitchFamily="-103" charset="-128"/>
              <a:sym typeface="Helvetica Neue Light" pitchFamily="-103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30200" y="4038600"/>
            <a:ext cx="3429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 err="1" smtClean="0"/>
              <a:t>Activacion</a:t>
            </a:r>
            <a:r>
              <a:rPr lang="fr-FR" sz="2400" dirty="0" smtClean="0"/>
              <a:t> venta </a:t>
            </a:r>
            <a:r>
              <a:rPr lang="fr-FR" sz="2400" dirty="0" err="1" smtClean="0"/>
              <a:t>guiada</a:t>
            </a:r>
            <a:endParaRPr lang="fr-FR" sz="2400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u contenu 9" descr="2.png"/>
          <p:cNvPicPr>
            <a:picLocks noGrp="1" noChangeAspect="1"/>
          </p:cNvPicPr>
          <p:nvPr>
            <p:ph idx="1"/>
          </p:nvPr>
        </p:nvPicPr>
        <p:blipFill>
          <a:blip r:embed="rId2"/>
          <a:srcRect l="-20000" r="-20000"/>
          <a:stretch>
            <a:fillRect/>
          </a:stretch>
        </p:blipFill>
        <p:spPr>
          <a:xfrm>
            <a:off x="-1955800" y="1981200"/>
            <a:ext cx="17068800" cy="7543800"/>
          </a:xfrm>
        </p:spPr>
      </p:pic>
      <p:grpSp>
        <p:nvGrpSpPr>
          <p:cNvPr id="3" name="Grouper 4"/>
          <p:cNvGrpSpPr>
            <a:grpSpLocks/>
          </p:cNvGrpSpPr>
          <p:nvPr/>
        </p:nvGrpSpPr>
        <p:grpSpPr bwMode="auto">
          <a:xfrm>
            <a:off x="0" y="0"/>
            <a:ext cx="13004800" cy="1905000"/>
            <a:chOff x="0" y="0"/>
            <a:chExt cx="13004800" cy="1905001"/>
          </a:xfrm>
        </p:grpSpPr>
        <p:pic>
          <p:nvPicPr>
            <p:cNvPr id="160774" name="Image 5" descr="banner_activity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13004800" cy="1905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0775" name="Image 6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0"/>
              <a:ext cx="2159000" cy="190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5200" y="0"/>
            <a:ext cx="11430000" cy="2438400"/>
          </a:xfrm>
        </p:spPr>
        <p:txBody>
          <a:bodyPr/>
          <a:lstStyle/>
          <a:p>
            <a:pPr eaLnBrk="1" hangingPunct="1">
              <a:defRPr/>
            </a:pPr>
            <a:r>
              <a:rPr lang="fr-FR" dirty="0" smtClean="0"/>
              <a:t>Home con venta </a:t>
            </a:r>
            <a:r>
              <a:rPr lang="fr-FR" dirty="0" err="1" smtClean="0"/>
              <a:t>guiada</a:t>
            </a:r>
            <a:endParaRPr lang="fr-FR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702800" y="6705600"/>
            <a:ext cx="2971800" cy="321786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</p:spPr>
      </p:pic>
      <p:sp>
        <p:nvSpPr>
          <p:cNvPr id="11" name="ZoneTexte 10"/>
          <p:cNvSpPr txBox="1"/>
          <p:nvPr/>
        </p:nvSpPr>
        <p:spPr>
          <a:xfrm>
            <a:off x="8712200" y="2819400"/>
            <a:ext cx="29718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800" dirty="0" smtClean="0">
                <a:solidFill>
                  <a:schemeClr val="tx2"/>
                </a:solidFill>
              </a:rPr>
              <a:t>Vista </a:t>
            </a:r>
            <a:r>
              <a:rPr lang="es-ES_tradnl" sz="1800" dirty="0" err="1" smtClean="0">
                <a:solidFill>
                  <a:schemeClr val="tx2"/>
                </a:solidFill>
              </a:rPr>
              <a:t>web</a:t>
            </a:r>
            <a:r>
              <a:rPr lang="es-ES_tradnl" sz="1800" dirty="0" smtClean="0">
                <a:solidFill>
                  <a:schemeClr val="tx2"/>
                </a:solidFill>
              </a:rPr>
              <a:t> o nativo de </a:t>
            </a:r>
            <a:r>
              <a:rPr lang="es-ES_tradnl" sz="1800" dirty="0" err="1" smtClean="0">
                <a:solidFill>
                  <a:schemeClr val="tx2"/>
                </a:solidFill>
              </a:rPr>
              <a:t>patron</a:t>
            </a:r>
            <a:r>
              <a:rPr lang="es-ES_tradnl" sz="1800" dirty="0" smtClean="0">
                <a:solidFill>
                  <a:schemeClr val="tx2"/>
                </a:solidFill>
              </a:rPr>
              <a:t> de preguntas</a:t>
            </a:r>
            <a:endParaRPr lang="es-ES_tradnl" sz="1800" dirty="0" smtClean="0">
              <a:solidFill>
                <a:srgbClr val="000000"/>
              </a:solidFill>
            </a:endParaRPr>
          </a:p>
          <a:p>
            <a:endParaRPr lang="fr-FR" dirty="0"/>
          </a:p>
        </p:txBody>
      </p:sp>
      <p:sp>
        <p:nvSpPr>
          <p:cNvPr id="12" name="Flèche vers la droite 11"/>
          <p:cNvSpPr/>
          <p:nvPr/>
        </p:nvSpPr>
        <p:spPr bwMode="auto">
          <a:xfrm rot="7385843">
            <a:off x="7613987" y="3555362"/>
            <a:ext cx="1657182" cy="822960"/>
          </a:xfrm>
          <a:prstGeom prst="rightArrow">
            <a:avLst/>
          </a:prstGeom>
          <a:gradFill rotWithShape="0">
            <a:gsLst>
              <a:gs pos="0">
                <a:srgbClr val="0082E5">
                  <a:alpha val="75000"/>
                </a:srgbClr>
              </a:gs>
              <a:gs pos="100000">
                <a:srgbClr val="0057E5">
                  <a:alpha val="64999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</p:sp>
      <p:sp>
        <p:nvSpPr>
          <p:cNvPr id="14" name="ZoneTexte 13"/>
          <p:cNvSpPr txBox="1"/>
          <p:nvPr/>
        </p:nvSpPr>
        <p:spPr>
          <a:xfrm>
            <a:off x="9779000" y="5943600"/>
            <a:ext cx="2971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800" dirty="0" smtClean="0">
                <a:solidFill>
                  <a:schemeClr val="tx2"/>
                </a:solidFill>
              </a:rPr>
              <a:t>Cantidad de productos que corresponden a la </a:t>
            </a:r>
            <a:r>
              <a:rPr lang="es-ES_tradnl" sz="1800" dirty="0" err="1" smtClean="0">
                <a:solidFill>
                  <a:schemeClr val="tx2"/>
                </a:solidFill>
              </a:rPr>
              <a:t>busqueda</a:t>
            </a:r>
            <a:endParaRPr lang="es-ES_tradnl" sz="1800" dirty="0" smtClean="0">
              <a:solidFill>
                <a:srgbClr val="000000"/>
              </a:solidFill>
            </a:endParaRPr>
          </a:p>
          <a:p>
            <a:endParaRPr lang="fr-FR" dirty="0"/>
          </a:p>
        </p:txBody>
      </p:sp>
      <p:sp>
        <p:nvSpPr>
          <p:cNvPr id="15" name="Flèche vers la droite 14"/>
          <p:cNvSpPr/>
          <p:nvPr/>
        </p:nvSpPr>
        <p:spPr bwMode="auto">
          <a:xfrm rot="11726796">
            <a:off x="9172864" y="5158824"/>
            <a:ext cx="1657182" cy="822960"/>
          </a:xfrm>
          <a:prstGeom prst="rightArrow">
            <a:avLst/>
          </a:prstGeom>
          <a:gradFill rotWithShape="0">
            <a:gsLst>
              <a:gs pos="0">
                <a:srgbClr val="0082E5">
                  <a:alpha val="75000"/>
                </a:srgbClr>
              </a:gs>
              <a:gs pos="100000">
                <a:srgbClr val="0057E5">
                  <a:alpha val="64999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</p:sp>
      <p:sp>
        <p:nvSpPr>
          <p:cNvPr id="16" name="ZoneTexte 15"/>
          <p:cNvSpPr txBox="1"/>
          <p:nvPr/>
        </p:nvSpPr>
        <p:spPr>
          <a:xfrm>
            <a:off x="1397000" y="7315200"/>
            <a:ext cx="2971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800" dirty="0" smtClean="0">
                <a:solidFill>
                  <a:schemeClr val="tx2"/>
                </a:solidFill>
              </a:rPr>
              <a:t>Productos que corresponden a su </a:t>
            </a:r>
            <a:r>
              <a:rPr lang="es-ES_tradnl" sz="1800" dirty="0" err="1" smtClean="0">
                <a:solidFill>
                  <a:schemeClr val="tx2"/>
                </a:solidFill>
              </a:rPr>
              <a:t>busqueda</a:t>
            </a:r>
            <a:endParaRPr lang="es-ES_tradnl" sz="1800" dirty="0" smtClean="0">
              <a:solidFill>
                <a:srgbClr val="000000"/>
              </a:solidFill>
            </a:endParaRPr>
          </a:p>
          <a:p>
            <a:endParaRPr lang="fr-FR" dirty="0"/>
          </a:p>
        </p:txBody>
      </p:sp>
      <p:sp>
        <p:nvSpPr>
          <p:cNvPr id="17" name="Flèche vers la droite 16"/>
          <p:cNvSpPr/>
          <p:nvPr/>
        </p:nvSpPr>
        <p:spPr bwMode="auto">
          <a:xfrm rot="19165091">
            <a:off x="2508588" y="6146162"/>
            <a:ext cx="1657182" cy="822960"/>
          </a:xfrm>
          <a:prstGeom prst="rightArrow">
            <a:avLst/>
          </a:prstGeom>
          <a:gradFill rotWithShape="0">
            <a:gsLst>
              <a:gs pos="0">
                <a:srgbClr val="0082E5">
                  <a:alpha val="75000"/>
                </a:srgbClr>
              </a:gs>
              <a:gs pos="100000">
                <a:srgbClr val="0057E5">
                  <a:alpha val="64999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re et sous-titr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re et sous-titre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Titre et sous-titr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Titre - Haut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re - Haut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Titre - Ha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Titre - Centré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re - Centré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Titre - Centré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Vierg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ierge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Vierg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re et puces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FFFFF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F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re et puces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Titre et puc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itre, puces et photo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re, puces et photo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Titre, puces et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Photo - Vertical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e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Photo - Vertica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Photo - Horizontal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e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Photo - Horizonta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Titre et puces - Gauch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re et puces - Gauche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Titre et puces - Gauch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Titre et puces - Droit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re et puces - Droite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Titre et puces - Droi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Titre et puces sur 2 colonnes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re et puces sur 2 colonnes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Titre et puces sur 2 colonn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Puces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uces">
      <a:majorFont>
        <a:latin typeface="Helvetica Neue Light"/>
        <a:ea typeface="ヒラギノ角ゴ ProN W3"/>
        <a:cs typeface="ヒラギノ角ゴ ProN W3"/>
      </a:majorFont>
      <a:minorFont>
        <a:latin typeface="Helvetica Neue Light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82E5">
                <a:alpha val="75000"/>
              </a:srgbClr>
            </a:gs>
            <a:gs pos="100000">
              <a:srgbClr val="0057E5">
                <a:alpha val="64999"/>
              </a:srgbClr>
            </a:gs>
          </a:gsLst>
          <a:lin ang="5400000" scaled="1"/>
        </a:gra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Helvetica Neue Light" pitchFamily="-103" charset="0"/>
            <a:ea typeface="ヒラギノ角ゴ ProN W3" pitchFamily="-103" charset="-128"/>
            <a:cs typeface="ヒラギノ角ゴ ProN W3" pitchFamily="-103" charset="-128"/>
            <a:sym typeface="Helvetica Neue Light" pitchFamily="-103" charset="0"/>
          </a:defRPr>
        </a:defPPr>
      </a:lstStyle>
    </a:lnDef>
  </a:objectDefaults>
  <a:extraClrSchemeLst>
    <a:extraClrScheme>
      <a:clrScheme name="Puc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1396</TotalTime>
  <Pages>0</Pages>
  <Words>352</Words>
  <Characters>0</Characters>
  <Application>Microsoft Macintosh PowerPoint</Application>
  <PresentationFormat>Personnalisé</PresentationFormat>
  <Lines>0</Lines>
  <Paragraphs>88</Paragraphs>
  <Slides>16</Slides>
  <Notes>1</Notes>
  <HiddenSlides>0</HiddenSlides>
  <MMClips>0</MMClips>
  <ScaleCrop>false</ScaleCrop>
  <HeadingPairs>
    <vt:vector size="4" baseType="variant">
      <vt:variant>
        <vt:lpstr>Modèle de conception</vt:lpstr>
      </vt:variant>
      <vt:variant>
        <vt:i4>12</vt:i4>
      </vt:variant>
      <vt:variant>
        <vt:lpstr>Titres des diapositives</vt:lpstr>
      </vt:variant>
      <vt:variant>
        <vt:i4>16</vt:i4>
      </vt:variant>
    </vt:vector>
  </HeadingPairs>
  <TitlesOfParts>
    <vt:vector size="28" baseType="lpstr">
      <vt:lpstr>Titre et sous-titre</vt:lpstr>
      <vt:lpstr>Titre et puces</vt:lpstr>
      <vt:lpstr>Titre, puces et photo</vt:lpstr>
      <vt:lpstr>Photo - Verticale</vt:lpstr>
      <vt:lpstr>Photo - Horizontale</vt:lpstr>
      <vt:lpstr>Titre et puces - Gauche</vt:lpstr>
      <vt:lpstr>Titre et puces - Droite</vt:lpstr>
      <vt:lpstr>Titre et puces sur 2 colonnes</vt:lpstr>
      <vt:lpstr>Puces</vt:lpstr>
      <vt:lpstr>Titre - Haut</vt:lpstr>
      <vt:lpstr>Titre - Centré</vt:lpstr>
      <vt:lpstr>Vierge</vt:lpstr>
      <vt:lpstr>Diapositive 1</vt:lpstr>
      <vt:lpstr>The North Face</vt:lpstr>
      <vt:lpstr>Diapositive 3</vt:lpstr>
      <vt:lpstr>Mas de 3000 referencias</vt:lpstr>
      <vt:lpstr>La solucion  </vt:lpstr>
      <vt:lpstr>Objetivo:   </vt:lpstr>
      <vt:lpstr>Diapositive 7</vt:lpstr>
      <vt:lpstr>Home</vt:lpstr>
      <vt:lpstr>Home con venta guiada</vt:lpstr>
      <vt:lpstr>Ejemplo de preguntas:</vt:lpstr>
      <vt:lpstr>Resultados busqueda</vt:lpstr>
      <vt:lpstr>Ficha productos interactiva</vt:lpstr>
      <vt:lpstr>Drawer de navigacion</vt:lpstr>
      <vt:lpstr>Requisitos demo: </vt:lpstr>
      <vt:lpstr>Diapositive 15</vt:lpstr>
      <vt:lpstr>Diapositive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subject/>
  <dc:creator/>
  <cp:keywords/>
  <dc:description/>
  <cp:lastModifiedBy>jonathan Adam</cp:lastModifiedBy>
  <cp:revision>5</cp:revision>
  <dcterms:created xsi:type="dcterms:W3CDTF">2013-09-16T14:39:40Z</dcterms:created>
  <dcterms:modified xsi:type="dcterms:W3CDTF">2013-09-16T14:43:31Z</dcterms:modified>
</cp:coreProperties>
</file>